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17_14D24CA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sldIdLst>
    <p:sldId id="256" r:id="rId5"/>
    <p:sldId id="266" r:id="rId6"/>
    <p:sldId id="257" r:id="rId7"/>
    <p:sldId id="275" r:id="rId8"/>
    <p:sldId id="276" r:id="rId9"/>
    <p:sldId id="279" r:id="rId10"/>
    <p:sldId id="280" r:id="rId11"/>
    <p:sldId id="273" r:id="rId12"/>
    <p:sldId id="284" r:id="rId13"/>
    <p:sldId id="283" r:id="rId14"/>
    <p:sldId id="285" r:id="rId15"/>
    <p:sldId id="286" r:id="rId16"/>
    <p:sldId id="299" r:id="rId17"/>
    <p:sldId id="288" r:id="rId18"/>
    <p:sldId id="287" r:id="rId19"/>
    <p:sldId id="290" r:id="rId20"/>
    <p:sldId id="291" r:id="rId21"/>
    <p:sldId id="270" r:id="rId22"/>
    <p:sldId id="271" r:id="rId23"/>
    <p:sldId id="293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2B4651-1E00-0120-A304-A51918947C4A}" name="Nick Miller [STUDENT]" initials="N[" userId="S::miller_emily4@students.columbusstate.edu::1e7fc0b8-4d2b-4ac0-8f51-5e0df4af7504" providerId="AD"/>
  <p188:author id="{E90ADFAE-BCB0-61B3-2146-D4E48D6F73D2}" name="Kelly Payne [STUDENT]" initials="K[" userId="S::lovett_kelly@students.columbusstate.edu::f32367c6-d808-48bf-b43b-465b678f701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FE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21F43-057E-E32C-F582-74F67C088AED}" v="17" dt="2025-03-29T23:14:00.014"/>
    <p1510:client id="{71508402-E81F-DCED-7F8E-D484BE606FFF}" v="148" dt="2025-03-29T22:10:51.401"/>
    <p1510:client id="{DB603E84-473B-9E5D-2D04-8A66C2263462}" v="30" dt="2025-03-31T14:58:54.406"/>
    <p1510:client id="{EA257ECF-ECF4-BBCA-E23D-A1E44C15A3B0}" v="11" dt="2025-03-29T22:08:45.588"/>
    <p1510:client id="{EF0DDDF5-74C2-E9FF-36E9-3831585E79D9}" v="2" dt="2025-03-30T18:15:53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y Payne [STUDENT]" userId="S::lovett_kelly@students.columbusstate.edu::f32367c6-d808-48bf-b43b-465b678f7016" providerId="AD" clId="Web-{017C1E80-A72C-A84F-4EEA-60FDEDBDA7CD}"/>
    <pc:docChg chg="addSld delSld modSld">
      <pc:chgData name="Kelly Payne [STUDENT]" userId="S::lovett_kelly@students.columbusstate.edu::f32367c6-d808-48bf-b43b-465b678f7016" providerId="AD" clId="Web-{017C1E80-A72C-A84F-4EEA-60FDEDBDA7CD}" dt="2025-03-12T21:37:09.822" v="1849" actId="20577"/>
      <pc:docMkLst>
        <pc:docMk/>
      </pc:docMkLst>
      <pc:sldChg chg="modSp">
        <pc:chgData name="Kelly Payne [STUDENT]" userId="S::lovett_kelly@students.columbusstate.edu::f32367c6-d808-48bf-b43b-465b678f7016" providerId="AD" clId="Web-{017C1E80-A72C-A84F-4EEA-60FDEDBDA7CD}" dt="2025-03-12T21:37:09.822" v="1849" actId="20577"/>
        <pc:sldMkLst>
          <pc:docMk/>
          <pc:sldMk cId="1501381352" sldId="270"/>
        </pc:sldMkLst>
        <pc:spChg chg="mod">
          <ac:chgData name="Kelly Payne [STUDENT]" userId="S::lovett_kelly@students.columbusstate.edu::f32367c6-d808-48bf-b43b-465b678f7016" providerId="AD" clId="Web-{017C1E80-A72C-A84F-4EEA-60FDEDBDA7CD}" dt="2025-03-12T21:37:09.822" v="1849" actId="20577"/>
          <ac:spMkLst>
            <pc:docMk/>
            <pc:sldMk cId="1501381352" sldId="270"/>
            <ac:spMk id="3" creationId="{6F34673B-5670-0120-1AE2-7CEC97BC355F}"/>
          </ac:spMkLst>
        </pc:spChg>
      </pc:sldChg>
      <pc:sldChg chg="modSp">
        <pc:chgData name="Kelly Payne [STUDENT]" userId="S::lovett_kelly@students.columbusstate.edu::f32367c6-d808-48bf-b43b-465b678f7016" providerId="AD" clId="Web-{017C1E80-A72C-A84F-4EEA-60FDEDBDA7CD}" dt="2025-03-12T21:24:47.782" v="1575" actId="1076"/>
        <pc:sldMkLst>
          <pc:docMk/>
          <pc:sldMk cId="2072201066" sldId="271"/>
        </pc:sldMkLst>
        <pc:spChg chg="mod">
          <ac:chgData name="Kelly Payne [STUDENT]" userId="S::lovett_kelly@students.columbusstate.edu::f32367c6-d808-48bf-b43b-465b678f7016" providerId="AD" clId="Web-{017C1E80-A72C-A84F-4EEA-60FDEDBDA7CD}" dt="2025-03-12T21:24:47.782" v="1575" actId="1076"/>
          <ac:spMkLst>
            <pc:docMk/>
            <pc:sldMk cId="2072201066" sldId="271"/>
            <ac:spMk id="3" creationId="{4594647E-28BA-5FF7-E936-6F54218C54D8}"/>
          </ac:spMkLst>
        </pc:spChg>
      </pc:sldChg>
      <pc:sldChg chg="modSp">
        <pc:chgData name="Kelly Payne [STUDENT]" userId="S::lovett_kelly@students.columbusstate.edu::f32367c6-d808-48bf-b43b-465b678f7016" providerId="AD" clId="Web-{017C1E80-A72C-A84F-4EEA-60FDEDBDA7CD}" dt="2025-03-12T20:11:57.732" v="13" actId="1076"/>
        <pc:sldMkLst>
          <pc:docMk/>
          <pc:sldMk cId="349326497" sldId="279"/>
        </pc:sldMkLst>
        <pc:spChg chg="mod">
          <ac:chgData name="Kelly Payne [STUDENT]" userId="S::lovett_kelly@students.columbusstate.edu::f32367c6-d808-48bf-b43b-465b678f7016" providerId="AD" clId="Web-{017C1E80-A72C-A84F-4EEA-60FDEDBDA7CD}" dt="2025-03-12T20:11:57.732" v="13" actId="1076"/>
          <ac:spMkLst>
            <pc:docMk/>
            <pc:sldMk cId="349326497" sldId="279"/>
            <ac:spMk id="3" creationId="{E2022115-62F7-2448-1D0F-0A8F585F088F}"/>
          </ac:spMkLst>
        </pc:spChg>
      </pc:sldChg>
      <pc:sldChg chg="modSp">
        <pc:chgData name="Kelly Payne [STUDENT]" userId="S::lovett_kelly@students.columbusstate.edu::f32367c6-d808-48bf-b43b-465b678f7016" providerId="AD" clId="Web-{017C1E80-A72C-A84F-4EEA-60FDEDBDA7CD}" dt="2025-03-12T20:13:58.939" v="31" actId="20577"/>
        <pc:sldMkLst>
          <pc:docMk/>
          <pc:sldMk cId="1579335361" sldId="280"/>
        </pc:sldMkLst>
        <pc:spChg chg="mod">
          <ac:chgData name="Kelly Payne [STUDENT]" userId="S::lovett_kelly@students.columbusstate.edu::f32367c6-d808-48bf-b43b-465b678f7016" providerId="AD" clId="Web-{017C1E80-A72C-A84F-4EEA-60FDEDBDA7CD}" dt="2025-03-12T20:13:28.923" v="21" actId="20577"/>
          <ac:spMkLst>
            <pc:docMk/>
            <pc:sldMk cId="1579335361" sldId="280"/>
            <ac:spMk id="2" creationId="{2830E468-7EB6-8F37-BEC3-05705F314673}"/>
          </ac:spMkLst>
        </pc:spChg>
        <pc:spChg chg="mod">
          <ac:chgData name="Kelly Payne [STUDENT]" userId="S::lovett_kelly@students.columbusstate.edu::f32367c6-d808-48bf-b43b-465b678f7016" providerId="AD" clId="Web-{017C1E80-A72C-A84F-4EEA-60FDEDBDA7CD}" dt="2025-03-12T20:13:58.939" v="31" actId="20577"/>
          <ac:spMkLst>
            <pc:docMk/>
            <pc:sldMk cId="1579335361" sldId="280"/>
            <ac:spMk id="3" creationId="{219225EF-CBA4-556A-6558-3E0401DCB46E}"/>
          </ac:spMkLst>
        </pc:spChg>
      </pc:sldChg>
      <pc:sldChg chg="modSp">
        <pc:chgData name="Kelly Payne [STUDENT]" userId="S::lovett_kelly@students.columbusstate.edu::f32367c6-d808-48bf-b43b-465b678f7016" providerId="AD" clId="Web-{017C1E80-A72C-A84F-4EEA-60FDEDBDA7CD}" dt="2025-03-12T20:17:12.837" v="35" actId="20577"/>
        <pc:sldMkLst>
          <pc:docMk/>
          <pc:sldMk cId="1202300804" sldId="283"/>
        </pc:sldMkLst>
        <pc:spChg chg="mod">
          <ac:chgData name="Kelly Payne [STUDENT]" userId="S::lovett_kelly@students.columbusstate.edu::f32367c6-d808-48bf-b43b-465b678f7016" providerId="AD" clId="Web-{017C1E80-A72C-A84F-4EEA-60FDEDBDA7CD}" dt="2025-03-12T20:17:12.837" v="35" actId="20577"/>
          <ac:spMkLst>
            <pc:docMk/>
            <pc:sldMk cId="1202300804" sldId="283"/>
            <ac:spMk id="3" creationId="{BF6AF8F0-B3BE-0E58-00A5-018364ECCFCC}"/>
          </ac:spMkLst>
        </pc:spChg>
      </pc:sldChg>
      <pc:sldChg chg="new del">
        <pc:chgData name="Kelly Payne [STUDENT]" userId="S::lovett_kelly@students.columbusstate.edu::f32367c6-d808-48bf-b43b-465b678f7016" providerId="AD" clId="Web-{017C1E80-A72C-A84F-4EEA-60FDEDBDA7CD}" dt="2025-03-12T20:20:12.593" v="47"/>
        <pc:sldMkLst>
          <pc:docMk/>
          <pc:sldMk cId="2687601741" sldId="294"/>
        </pc:sldMkLst>
      </pc:sldChg>
      <pc:sldChg chg="modSp new del">
        <pc:chgData name="Kelly Payne [STUDENT]" userId="S::lovett_kelly@students.columbusstate.edu::f32367c6-d808-48bf-b43b-465b678f7016" providerId="AD" clId="Web-{017C1E80-A72C-A84F-4EEA-60FDEDBDA7CD}" dt="2025-03-12T20:19:02.684" v="44"/>
        <pc:sldMkLst>
          <pc:docMk/>
          <pc:sldMk cId="3771856544" sldId="294"/>
        </pc:sldMkLst>
        <pc:spChg chg="mod">
          <ac:chgData name="Kelly Payne [STUDENT]" userId="S::lovett_kelly@students.columbusstate.edu::f32367c6-d808-48bf-b43b-465b678f7016" providerId="AD" clId="Web-{017C1E80-A72C-A84F-4EEA-60FDEDBDA7CD}" dt="2025-03-12T20:18:39.043" v="43" actId="20577"/>
          <ac:spMkLst>
            <pc:docMk/>
            <pc:sldMk cId="3771856544" sldId="294"/>
            <ac:spMk id="2" creationId="{B7B9E2C9-6668-B1E3-98E6-D95FC5E0F95A}"/>
          </ac:spMkLst>
        </pc:spChg>
      </pc:sldChg>
      <pc:sldChg chg="modSp add replId">
        <pc:chgData name="Kelly Payne [STUDENT]" userId="S::lovett_kelly@students.columbusstate.edu::f32367c6-d808-48bf-b43b-465b678f7016" providerId="AD" clId="Web-{017C1E80-A72C-A84F-4EEA-60FDEDBDA7CD}" dt="2025-03-12T21:10:18.878" v="1338"/>
        <pc:sldMkLst>
          <pc:docMk/>
          <pc:sldMk cId="1653742398" sldId="295"/>
        </pc:sldMkLst>
        <pc:spChg chg="mod">
          <ac:chgData name="Kelly Payne [STUDENT]" userId="S::lovett_kelly@students.columbusstate.edu::f32367c6-d808-48bf-b43b-465b678f7016" providerId="AD" clId="Web-{017C1E80-A72C-A84F-4EEA-60FDEDBDA7CD}" dt="2025-03-12T21:09:27.157" v="1331" actId="1076"/>
          <ac:spMkLst>
            <pc:docMk/>
            <pc:sldMk cId="1653742398" sldId="295"/>
            <ac:spMk id="2" creationId="{B6CB59B9-AF23-7346-E131-4D14509DB538}"/>
          </ac:spMkLst>
        </pc:spChg>
        <pc:graphicFrameChg chg="mod modGraphic">
          <ac:chgData name="Kelly Payne [STUDENT]" userId="S::lovett_kelly@students.columbusstate.edu::f32367c6-d808-48bf-b43b-465b678f7016" providerId="AD" clId="Web-{017C1E80-A72C-A84F-4EEA-60FDEDBDA7CD}" dt="2025-03-12T21:10:18.878" v="1338"/>
          <ac:graphicFrameMkLst>
            <pc:docMk/>
            <pc:sldMk cId="1653742398" sldId="295"/>
            <ac:graphicFrameMk id="10" creationId="{2397B865-F21A-511F-8705-826E043159A0}"/>
          </ac:graphicFrameMkLst>
        </pc:graphicFrameChg>
      </pc:sldChg>
    </pc:docChg>
  </pc:docChgLst>
  <pc:docChgLst>
    <pc:chgData name="Jaden Jefferson [STUDENT]" userId="S::jefferson_jaden@students.columbusstate.edu::8854f4d2-c995-439b-87ec-6eb0673fb6b1" providerId="AD" clId="Web-{9A224358-D3AF-CC96-A16F-DC97600D797F}"/>
    <pc:docChg chg="delSld modSld">
      <pc:chgData name="Jaden Jefferson [STUDENT]" userId="S::jefferson_jaden@students.columbusstate.edu::8854f4d2-c995-439b-87ec-6eb0673fb6b1" providerId="AD" clId="Web-{9A224358-D3AF-CC96-A16F-DC97600D797F}" dt="2025-03-22T22:46:55.622" v="154" actId="1076"/>
      <pc:docMkLst>
        <pc:docMk/>
      </pc:docMkLst>
      <pc:sldChg chg="del">
        <pc:chgData name="Jaden Jefferson [STUDENT]" userId="S::jefferson_jaden@students.columbusstate.edu::8854f4d2-c995-439b-87ec-6eb0673fb6b1" providerId="AD" clId="Web-{9A224358-D3AF-CC96-A16F-DC97600D797F}" dt="2025-03-22T22:38:38.047" v="50"/>
        <pc:sldMkLst>
          <pc:docMk/>
          <pc:sldMk cId="184586150" sldId="268"/>
        </pc:sldMkLst>
      </pc:sldChg>
      <pc:sldChg chg="del">
        <pc:chgData name="Jaden Jefferson [STUDENT]" userId="S::jefferson_jaden@students.columbusstate.edu::8854f4d2-c995-439b-87ec-6eb0673fb6b1" providerId="AD" clId="Web-{9A224358-D3AF-CC96-A16F-DC97600D797F}" dt="2025-03-22T22:38:45.828" v="51"/>
        <pc:sldMkLst>
          <pc:docMk/>
          <pc:sldMk cId="1248650582" sldId="269"/>
        </pc:sldMkLst>
      </pc:sldChg>
      <pc:sldChg chg="modSp">
        <pc:chgData name="Jaden Jefferson [STUDENT]" userId="S::jefferson_jaden@students.columbusstate.edu::8854f4d2-c995-439b-87ec-6eb0673fb6b1" providerId="AD" clId="Web-{9A224358-D3AF-CC96-A16F-DC97600D797F}" dt="2025-03-22T22:42:33.462" v="143" actId="20577"/>
        <pc:sldMkLst>
          <pc:docMk/>
          <pc:sldMk cId="1501381352" sldId="270"/>
        </pc:sldMkLst>
        <pc:spChg chg="mod">
          <ac:chgData name="Jaden Jefferson [STUDENT]" userId="S::jefferson_jaden@students.columbusstate.edu::8854f4d2-c995-439b-87ec-6eb0673fb6b1" providerId="AD" clId="Web-{9A224358-D3AF-CC96-A16F-DC97600D797F}" dt="2025-03-22T22:42:33.462" v="143" actId="20577"/>
          <ac:spMkLst>
            <pc:docMk/>
            <pc:sldMk cId="1501381352" sldId="270"/>
            <ac:spMk id="3" creationId="{6F34673B-5670-0120-1AE2-7CEC97BC355F}"/>
          </ac:spMkLst>
        </pc:spChg>
      </pc:sldChg>
      <pc:sldChg chg="modSp">
        <pc:chgData name="Jaden Jefferson [STUDENT]" userId="S::jefferson_jaden@students.columbusstate.edu::8854f4d2-c995-439b-87ec-6eb0673fb6b1" providerId="AD" clId="Web-{9A224358-D3AF-CC96-A16F-DC97600D797F}" dt="2025-03-22T22:42:49.743" v="152" actId="20577"/>
        <pc:sldMkLst>
          <pc:docMk/>
          <pc:sldMk cId="2072201066" sldId="271"/>
        </pc:sldMkLst>
        <pc:spChg chg="mod">
          <ac:chgData name="Jaden Jefferson [STUDENT]" userId="S::jefferson_jaden@students.columbusstate.edu::8854f4d2-c995-439b-87ec-6eb0673fb6b1" providerId="AD" clId="Web-{9A224358-D3AF-CC96-A16F-DC97600D797F}" dt="2025-03-22T22:42:49.743" v="152" actId="20577"/>
          <ac:spMkLst>
            <pc:docMk/>
            <pc:sldMk cId="2072201066" sldId="271"/>
            <ac:spMk id="3" creationId="{4594647E-28BA-5FF7-E936-6F54218C54D8}"/>
          </ac:spMkLst>
        </pc:spChg>
      </pc:sldChg>
      <pc:sldChg chg="modSp">
        <pc:chgData name="Jaden Jefferson [STUDENT]" userId="S::jefferson_jaden@students.columbusstate.edu::8854f4d2-c995-439b-87ec-6eb0673fb6b1" providerId="AD" clId="Web-{9A224358-D3AF-CC96-A16F-DC97600D797F}" dt="2025-03-22T22:46:55.622" v="154" actId="1076"/>
        <pc:sldMkLst>
          <pc:docMk/>
          <pc:sldMk cId="1068677563" sldId="285"/>
        </pc:sldMkLst>
        <pc:spChg chg="mod">
          <ac:chgData name="Jaden Jefferson [STUDENT]" userId="S::jefferson_jaden@students.columbusstate.edu::8854f4d2-c995-439b-87ec-6eb0673fb6b1" providerId="AD" clId="Web-{9A224358-D3AF-CC96-A16F-DC97600D797F}" dt="2025-03-22T22:46:55.622" v="154" actId="1076"/>
          <ac:spMkLst>
            <pc:docMk/>
            <pc:sldMk cId="1068677563" sldId="285"/>
            <ac:spMk id="4" creationId="{851032F1-F7DA-7740-8E25-2384363BBA3D}"/>
          </ac:spMkLst>
        </pc:spChg>
      </pc:sldChg>
      <pc:sldChg chg="modSp">
        <pc:chgData name="Jaden Jefferson [STUDENT]" userId="S::jefferson_jaden@students.columbusstate.edu::8854f4d2-c995-439b-87ec-6eb0673fb6b1" providerId="AD" clId="Web-{9A224358-D3AF-CC96-A16F-DC97600D797F}" dt="2025-03-22T22:36:11.275" v="49" actId="20577"/>
        <pc:sldMkLst>
          <pc:docMk/>
          <pc:sldMk cId="3164993597" sldId="298"/>
        </pc:sldMkLst>
        <pc:spChg chg="mod">
          <ac:chgData name="Jaden Jefferson [STUDENT]" userId="S::jefferson_jaden@students.columbusstate.edu::8854f4d2-c995-439b-87ec-6eb0673fb6b1" providerId="AD" clId="Web-{9A224358-D3AF-CC96-A16F-DC97600D797F}" dt="2025-03-22T22:36:11.275" v="49" actId="20577"/>
          <ac:spMkLst>
            <pc:docMk/>
            <pc:sldMk cId="3164993597" sldId="298"/>
            <ac:spMk id="2" creationId="{438ED926-4B85-553A-D3BC-A81A0B87D9F1}"/>
          </ac:spMkLst>
        </pc:spChg>
        <pc:graphicFrameChg chg="mod modGraphic">
          <ac:chgData name="Jaden Jefferson [STUDENT]" userId="S::jefferson_jaden@students.columbusstate.edu::8854f4d2-c995-439b-87ec-6eb0673fb6b1" providerId="AD" clId="Web-{9A224358-D3AF-CC96-A16F-DC97600D797F}" dt="2025-03-22T22:36:07.853" v="47"/>
          <ac:graphicFrameMkLst>
            <pc:docMk/>
            <pc:sldMk cId="3164993597" sldId="298"/>
            <ac:graphicFrameMk id="10" creationId="{3186B6AC-07CF-6146-FAC0-02054F216979}"/>
          </ac:graphicFrameMkLst>
        </pc:graphicFrameChg>
      </pc:sldChg>
    </pc:docChg>
  </pc:docChgLst>
  <pc:docChgLst>
    <pc:chgData name="Kelly Payne [STUDENT]" userId="S::lovett_kelly@students.columbusstate.edu::f32367c6-d808-48bf-b43b-465b678f7016" providerId="AD" clId="Web-{EA257ECF-ECF4-BBCA-E23D-A1E44C15A3B0}"/>
    <pc:docChg chg="addSld modSld">
      <pc:chgData name="Kelly Payne [STUDENT]" userId="S::lovett_kelly@students.columbusstate.edu::f32367c6-d808-48bf-b43b-465b678f7016" providerId="AD" clId="Web-{EA257ECF-ECF4-BBCA-E23D-A1E44C15A3B0}" dt="2025-03-29T22:08:45.588" v="10"/>
      <pc:docMkLst>
        <pc:docMk/>
      </pc:docMkLst>
      <pc:sldChg chg="modSp new mod setBg">
        <pc:chgData name="Kelly Payne [STUDENT]" userId="S::lovett_kelly@students.columbusstate.edu::f32367c6-d808-48bf-b43b-465b678f7016" providerId="AD" clId="Web-{EA257ECF-ECF4-BBCA-E23D-A1E44C15A3B0}" dt="2025-03-29T22:08:45.588" v="10"/>
        <pc:sldMkLst>
          <pc:docMk/>
          <pc:sldMk cId="1381776569" sldId="300"/>
        </pc:sldMkLst>
        <pc:spChg chg="mod">
          <ac:chgData name="Kelly Payne [STUDENT]" userId="S::lovett_kelly@students.columbusstate.edu::f32367c6-d808-48bf-b43b-465b678f7016" providerId="AD" clId="Web-{EA257ECF-ECF4-BBCA-E23D-A1E44C15A3B0}" dt="2025-03-29T22:08:45.541" v="9" actId="20577"/>
          <ac:spMkLst>
            <pc:docMk/>
            <pc:sldMk cId="1381776569" sldId="300"/>
            <ac:spMk id="2" creationId="{07F5155D-1149-21DF-74F5-AD9BF54EA0C2}"/>
          </ac:spMkLst>
        </pc:spChg>
      </pc:sldChg>
    </pc:docChg>
  </pc:docChgLst>
  <pc:docChgLst>
    <pc:chgData name="Nick Miller [STUDENT]" userId="S::miller_emily4@students.columbusstate.edu::1e7fc0b8-4d2b-4ac0-8f51-5e0df4af7504" providerId="AD" clId="Web-{EF0DDDF5-74C2-E9FF-36E9-3831585E79D9}"/>
    <pc:docChg chg="modSld">
      <pc:chgData name="Nick Miller [STUDENT]" userId="S::miller_emily4@students.columbusstate.edu::1e7fc0b8-4d2b-4ac0-8f51-5e0df4af7504" providerId="AD" clId="Web-{EF0DDDF5-74C2-E9FF-36E9-3831585E79D9}" dt="2025-03-30T18:15:53.971" v="1" actId="1076"/>
      <pc:docMkLst>
        <pc:docMk/>
      </pc:docMkLst>
      <pc:sldChg chg="modSp">
        <pc:chgData name="Nick Miller [STUDENT]" userId="S::miller_emily4@students.columbusstate.edu::1e7fc0b8-4d2b-4ac0-8f51-5e0df4af7504" providerId="AD" clId="Web-{EF0DDDF5-74C2-E9FF-36E9-3831585E79D9}" dt="2025-03-30T18:15:53.971" v="1" actId="1076"/>
        <pc:sldMkLst>
          <pc:docMk/>
          <pc:sldMk cId="1080285676" sldId="287"/>
        </pc:sldMkLst>
        <pc:spChg chg="mod">
          <ac:chgData name="Nick Miller [STUDENT]" userId="S::miller_emily4@students.columbusstate.edu::1e7fc0b8-4d2b-4ac0-8f51-5e0df4af7504" providerId="AD" clId="Web-{EF0DDDF5-74C2-E9FF-36E9-3831585E79D9}" dt="2025-03-30T18:15:53.971" v="1" actId="1076"/>
          <ac:spMkLst>
            <pc:docMk/>
            <pc:sldMk cId="1080285676" sldId="287"/>
            <ac:spMk id="6" creationId="{BB96279A-D188-5E50-D14B-8D080E12410B}"/>
          </ac:spMkLst>
        </pc:spChg>
      </pc:sldChg>
    </pc:docChg>
  </pc:docChgLst>
  <pc:docChgLst>
    <pc:chgData name="Jaden Jefferson [STUDENT]" userId="S::jefferson_jaden@students.columbusstate.edu::8854f4d2-c995-439b-87ec-6eb0673fb6b1" providerId="AD" clId="Web-{1640C2E5-24A7-BAA2-5873-229AEFF76419}"/>
    <pc:docChg chg="addSld delSld modSld sldOrd">
      <pc:chgData name="Jaden Jefferson [STUDENT]" userId="S::jefferson_jaden@students.columbusstate.edu::8854f4d2-c995-439b-87ec-6eb0673fb6b1" providerId="AD" clId="Web-{1640C2E5-24A7-BAA2-5873-229AEFF76419}" dt="2025-03-22T22:35:17.431" v="284"/>
      <pc:docMkLst>
        <pc:docMk/>
      </pc:docMkLst>
      <pc:sldChg chg="modSp">
        <pc:chgData name="Jaden Jefferson [STUDENT]" userId="S::jefferson_jaden@students.columbusstate.edu::8854f4d2-c995-439b-87ec-6eb0673fb6b1" providerId="AD" clId="Web-{1640C2E5-24A7-BAA2-5873-229AEFF76419}" dt="2025-03-22T22:23:59.159" v="193" actId="20577"/>
        <pc:sldMkLst>
          <pc:docMk/>
          <pc:sldMk cId="677556171" sldId="273"/>
        </pc:sldMkLst>
        <pc:spChg chg="mod">
          <ac:chgData name="Jaden Jefferson [STUDENT]" userId="S::jefferson_jaden@students.columbusstate.edu::8854f4d2-c995-439b-87ec-6eb0673fb6b1" providerId="AD" clId="Web-{1640C2E5-24A7-BAA2-5873-229AEFF76419}" dt="2025-03-22T22:23:59.159" v="193" actId="20577"/>
          <ac:spMkLst>
            <pc:docMk/>
            <pc:sldMk cId="677556171" sldId="273"/>
            <ac:spMk id="3" creationId="{A3702CD1-01C9-8875-9ACA-AB9CAD7FEDEE}"/>
          </ac:spMkLst>
        </pc:spChg>
      </pc:sldChg>
      <pc:sldChg chg="modSp">
        <pc:chgData name="Jaden Jefferson [STUDENT]" userId="S::jefferson_jaden@students.columbusstate.edu::8854f4d2-c995-439b-87ec-6eb0673fb6b1" providerId="AD" clId="Web-{1640C2E5-24A7-BAA2-5873-229AEFF76419}" dt="2025-03-22T22:23:45.095" v="191" actId="20577"/>
        <pc:sldMkLst>
          <pc:docMk/>
          <pc:sldMk cId="349326497" sldId="279"/>
        </pc:sldMkLst>
        <pc:spChg chg="mod">
          <ac:chgData name="Jaden Jefferson [STUDENT]" userId="S::jefferson_jaden@students.columbusstate.edu::8854f4d2-c995-439b-87ec-6eb0673fb6b1" providerId="AD" clId="Web-{1640C2E5-24A7-BAA2-5873-229AEFF76419}" dt="2025-03-22T22:21:48.852" v="169" actId="20577"/>
          <ac:spMkLst>
            <pc:docMk/>
            <pc:sldMk cId="349326497" sldId="279"/>
            <ac:spMk id="2" creationId="{50194193-325D-3E4D-1371-F271E59927E7}"/>
          </ac:spMkLst>
        </pc:spChg>
        <pc:spChg chg="mod">
          <ac:chgData name="Jaden Jefferson [STUDENT]" userId="S::jefferson_jaden@students.columbusstate.edu::8854f4d2-c995-439b-87ec-6eb0673fb6b1" providerId="AD" clId="Web-{1640C2E5-24A7-BAA2-5873-229AEFF76419}" dt="2025-03-22T22:23:45.095" v="191" actId="20577"/>
          <ac:spMkLst>
            <pc:docMk/>
            <pc:sldMk cId="349326497" sldId="279"/>
            <ac:spMk id="3" creationId="{E2022115-62F7-2448-1D0F-0A8F585F088F}"/>
          </ac:spMkLst>
        </pc:spChg>
      </pc:sldChg>
      <pc:sldChg chg="modSp">
        <pc:chgData name="Jaden Jefferson [STUDENT]" userId="S::jefferson_jaden@students.columbusstate.edu::8854f4d2-c995-439b-87ec-6eb0673fb6b1" providerId="AD" clId="Web-{1640C2E5-24A7-BAA2-5873-229AEFF76419}" dt="2025-03-22T22:24:10.972" v="195" actId="20577"/>
        <pc:sldMkLst>
          <pc:docMk/>
          <pc:sldMk cId="1202300804" sldId="283"/>
        </pc:sldMkLst>
        <pc:spChg chg="mod">
          <ac:chgData name="Jaden Jefferson [STUDENT]" userId="S::jefferson_jaden@students.columbusstate.edu::8854f4d2-c995-439b-87ec-6eb0673fb6b1" providerId="AD" clId="Web-{1640C2E5-24A7-BAA2-5873-229AEFF76419}" dt="2025-03-22T22:24:10.972" v="195" actId="20577"/>
          <ac:spMkLst>
            <pc:docMk/>
            <pc:sldMk cId="1202300804" sldId="283"/>
            <ac:spMk id="3" creationId="{BF6AF8F0-B3BE-0E58-00A5-018364ECCFCC}"/>
          </ac:spMkLst>
        </pc:spChg>
      </pc:sldChg>
      <pc:sldChg chg="modSp">
        <pc:chgData name="Jaden Jefferson [STUDENT]" userId="S::jefferson_jaden@students.columbusstate.edu::8854f4d2-c995-439b-87ec-6eb0673fb6b1" providerId="AD" clId="Web-{1640C2E5-24A7-BAA2-5873-229AEFF76419}" dt="2025-03-22T22:24:05.097" v="194" actId="20577"/>
        <pc:sldMkLst>
          <pc:docMk/>
          <pc:sldMk cId="869935383" sldId="284"/>
        </pc:sldMkLst>
        <pc:spChg chg="mod">
          <ac:chgData name="Jaden Jefferson [STUDENT]" userId="S::jefferson_jaden@students.columbusstate.edu::8854f4d2-c995-439b-87ec-6eb0673fb6b1" providerId="AD" clId="Web-{1640C2E5-24A7-BAA2-5873-229AEFF76419}" dt="2025-03-22T22:24:05.097" v="194" actId="20577"/>
          <ac:spMkLst>
            <pc:docMk/>
            <pc:sldMk cId="869935383" sldId="284"/>
            <ac:spMk id="3" creationId="{C73C9507-4F4E-2A5C-90B3-CE9B2CECE06F}"/>
          </ac:spMkLst>
        </pc:spChg>
      </pc:sldChg>
      <pc:sldChg chg="modSp">
        <pc:chgData name="Jaden Jefferson [STUDENT]" userId="S::jefferson_jaden@students.columbusstate.edu::8854f4d2-c995-439b-87ec-6eb0673fb6b1" providerId="AD" clId="Web-{1640C2E5-24A7-BAA2-5873-229AEFF76419}" dt="2025-03-22T22:24:18.535" v="197" actId="20577"/>
        <pc:sldMkLst>
          <pc:docMk/>
          <pc:sldMk cId="1068677563" sldId="285"/>
        </pc:sldMkLst>
        <pc:spChg chg="mod">
          <ac:chgData name="Jaden Jefferson [STUDENT]" userId="S::jefferson_jaden@students.columbusstate.edu::8854f4d2-c995-439b-87ec-6eb0673fb6b1" providerId="AD" clId="Web-{1640C2E5-24A7-BAA2-5873-229AEFF76419}" dt="2025-03-22T22:24:18.535" v="197" actId="20577"/>
          <ac:spMkLst>
            <pc:docMk/>
            <pc:sldMk cId="1068677563" sldId="285"/>
            <ac:spMk id="3" creationId="{EFFED3EA-CBC3-D9EE-09E0-17D3D6FB6DC2}"/>
          </ac:spMkLst>
        </pc:spChg>
      </pc:sldChg>
      <pc:sldChg chg="delSp">
        <pc:chgData name="Jaden Jefferson [STUDENT]" userId="S::jefferson_jaden@students.columbusstate.edu::8854f4d2-c995-439b-87ec-6eb0673fb6b1" providerId="AD" clId="Web-{1640C2E5-24A7-BAA2-5873-229AEFF76419}" dt="2025-03-22T22:13:20.432" v="127"/>
        <pc:sldMkLst>
          <pc:docMk/>
          <pc:sldMk cId="2058587149" sldId="286"/>
        </pc:sldMkLst>
        <pc:picChg chg="del">
          <ac:chgData name="Jaden Jefferson [STUDENT]" userId="S::jefferson_jaden@students.columbusstate.edu::8854f4d2-c995-439b-87ec-6eb0673fb6b1" providerId="AD" clId="Web-{1640C2E5-24A7-BAA2-5873-229AEFF76419}" dt="2025-03-22T22:13:20.432" v="127"/>
          <ac:picMkLst>
            <pc:docMk/>
            <pc:sldMk cId="2058587149" sldId="286"/>
            <ac:picMk id="10" creationId="{44CC4730-1B93-5054-353A-BF9701772B62}"/>
          </ac:picMkLst>
        </pc:picChg>
      </pc:sldChg>
      <pc:sldChg chg="del">
        <pc:chgData name="Jaden Jefferson [STUDENT]" userId="S::jefferson_jaden@students.columbusstate.edu::8854f4d2-c995-439b-87ec-6eb0673fb6b1" providerId="AD" clId="Web-{1640C2E5-24A7-BAA2-5873-229AEFF76419}" dt="2025-03-22T22:23:51.971" v="192"/>
        <pc:sldMkLst>
          <pc:docMk/>
          <pc:sldMk cId="28324264" sldId="289"/>
        </pc:sldMkLst>
      </pc:sldChg>
      <pc:sldChg chg="modSp new del ord">
        <pc:chgData name="Jaden Jefferson [STUDENT]" userId="S::jefferson_jaden@students.columbusstate.edu::8854f4d2-c995-439b-87ec-6eb0673fb6b1" providerId="AD" clId="Web-{1640C2E5-24A7-BAA2-5873-229AEFF76419}" dt="2025-03-22T22:04:03.481" v="10"/>
        <pc:sldMkLst>
          <pc:docMk/>
          <pc:sldMk cId="3571851426" sldId="296"/>
        </pc:sldMkLst>
        <pc:spChg chg="mod">
          <ac:chgData name="Jaden Jefferson [STUDENT]" userId="S::jefferson_jaden@students.columbusstate.edu::8854f4d2-c995-439b-87ec-6eb0673fb6b1" providerId="AD" clId="Web-{1640C2E5-24A7-BAA2-5873-229AEFF76419}" dt="2025-03-22T22:03:57.512" v="7" actId="20577"/>
          <ac:spMkLst>
            <pc:docMk/>
            <pc:sldMk cId="3571851426" sldId="296"/>
            <ac:spMk id="2" creationId="{C8FB6A58-96DE-8DA4-BD33-629AF86924BF}"/>
          </ac:spMkLst>
        </pc:spChg>
      </pc:sldChg>
      <pc:sldChg chg="modSp add replId">
        <pc:chgData name="Jaden Jefferson [STUDENT]" userId="S::jefferson_jaden@students.columbusstate.edu::8854f4d2-c995-439b-87ec-6eb0673fb6b1" providerId="AD" clId="Web-{1640C2E5-24A7-BAA2-5873-229AEFF76419}" dt="2025-03-22T22:34:58.742" v="262" actId="20577"/>
        <pc:sldMkLst>
          <pc:docMk/>
          <pc:sldMk cId="2862751705" sldId="297"/>
        </pc:sldMkLst>
        <pc:spChg chg="mod">
          <ac:chgData name="Jaden Jefferson [STUDENT]" userId="S::jefferson_jaden@students.columbusstate.edu::8854f4d2-c995-439b-87ec-6eb0673fb6b1" providerId="AD" clId="Web-{1640C2E5-24A7-BAA2-5873-229AEFF76419}" dt="2025-03-22T22:34:58.742" v="262" actId="20577"/>
          <ac:spMkLst>
            <pc:docMk/>
            <pc:sldMk cId="2862751705" sldId="297"/>
            <ac:spMk id="2" creationId="{7B7AE10A-0A53-87C7-C03C-0D777DCA7177}"/>
          </ac:spMkLst>
        </pc:spChg>
      </pc:sldChg>
      <pc:sldChg chg="modSp new del">
        <pc:chgData name="Jaden Jefferson [STUDENT]" userId="S::jefferson_jaden@students.columbusstate.edu::8854f4d2-c995-439b-87ec-6eb0673fb6b1" providerId="AD" clId="Web-{1640C2E5-24A7-BAA2-5873-229AEFF76419}" dt="2025-03-22T22:35:10.399" v="265"/>
        <pc:sldMkLst>
          <pc:docMk/>
          <pc:sldMk cId="173447374" sldId="298"/>
        </pc:sldMkLst>
        <pc:spChg chg="mod">
          <ac:chgData name="Jaden Jefferson [STUDENT]" userId="S::jefferson_jaden@students.columbusstate.edu::8854f4d2-c995-439b-87ec-6eb0673fb6b1" providerId="AD" clId="Web-{1640C2E5-24A7-BAA2-5873-229AEFF76419}" dt="2025-03-22T22:34:47.194" v="240" actId="20577"/>
          <ac:spMkLst>
            <pc:docMk/>
            <pc:sldMk cId="173447374" sldId="298"/>
            <ac:spMk id="2" creationId="{06908350-CED5-34A4-ADB5-011CED7FAFB5}"/>
          </ac:spMkLst>
        </pc:spChg>
      </pc:sldChg>
      <pc:sldChg chg="modSp add replId">
        <pc:chgData name="Jaden Jefferson [STUDENT]" userId="S::jefferson_jaden@students.columbusstate.edu::8854f4d2-c995-439b-87ec-6eb0673fb6b1" providerId="AD" clId="Web-{1640C2E5-24A7-BAA2-5873-229AEFF76419}" dt="2025-03-22T22:35:17.431" v="284"/>
        <pc:sldMkLst>
          <pc:docMk/>
          <pc:sldMk cId="3164993597" sldId="298"/>
        </pc:sldMkLst>
        <pc:graphicFrameChg chg="mod modGraphic">
          <ac:chgData name="Jaden Jefferson [STUDENT]" userId="S::jefferson_jaden@students.columbusstate.edu::8854f4d2-c995-439b-87ec-6eb0673fb6b1" providerId="AD" clId="Web-{1640C2E5-24A7-BAA2-5873-229AEFF76419}" dt="2025-03-22T22:35:17.431" v="284"/>
          <ac:graphicFrameMkLst>
            <pc:docMk/>
            <pc:sldMk cId="3164993597" sldId="298"/>
            <ac:graphicFrameMk id="10" creationId="{3186B6AC-07CF-6146-FAC0-02054F216979}"/>
          </ac:graphicFrameMkLst>
        </pc:graphicFrameChg>
      </pc:sldChg>
      <pc:sldChg chg="add del replId">
        <pc:chgData name="Jaden Jefferson [STUDENT]" userId="S::jefferson_jaden@students.columbusstate.edu::8854f4d2-c995-439b-87ec-6eb0673fb6b1" providerId="AD" clId="Web-{1640C2E5-24A7-BAA2-5873-229AEFF76419}" dt="2025-03-22T22:35:09.399" v="264"/>
        <pc:sldMkLst>
          <pc:docMk/>
          <pc:sldMk cId="1251676305" sldId="299"/>
        </pc:sldMkLst>
      </pc:sldChg>
    </pc:docChg>
  </pc:docChgLst>
  <pc:docChgLst>
    <pc:chgData name="Nick Miller [STUDENT]" userId="S::miller_emily4@students.columbusstate.edu::1e7fc0b8-4d2b-4ac0-8f51-5e0df4af7504" providerId="AD" clId="Web-{E28CF0E4-0EF9-7A3E-CA66-64713341EB43}"/>
    <pc:docChg chg="modSld">
      <pc:chgData name="Nick Miller [STUDENT]" userId="S::miller_emily4@students.columbusstate.edu::1e7fc0b8-4d2b-4ac0-8f51-5e0df4af7504" providerId="AD" clId="Web-{E28CF0E4-0EF9-7A3E-CA66-64713341EB43}" dt="2025-03-22T22:44:54.362" v="219" actId="14100"/>
      <pc:docMkLst>
        <pc:docMk/>
      </pc:docMkLst>
      <pc:sldChg chg="modSp">
        <pc:chgData name="Nick Miller [STUDENT]" userId="S::miller_emily4@students.columbusstate.edu::1e7fc0b8-4d2b-4ac0-8f51-5e0df4af7504" providerId="AD" clId="Web-{E28CF0E4-0EF9-7A3E-CA66-64713341EB43}" dt="2025-03-22T22:37:50.314" v="143" actId="20577"/>
        <pc:sldMkLst>
          <pc:docMk/>
          <pc:sldMk cId="1241875380" sldId="266"/>
        </pc:sldMkLst>
        <pc:graphicFrameChg chg="modGraphic">
          <ac:chgData name="Nick Miller [STUDENT]" userId="S::miller_emily4@students.columbusstate.edu::1e7fc0b8-4d2b-4ac0-8f51-5e0df4af7504" providerId="AD" clId="Web-{E28CF0E4-0EF9-7A3E-CA66-64713341EB43}" dt="2025-03-22T22:37:50.314" v="143" actId="20577"/>
          <ac:graphicFrameMkLst>
            <pc:docMk/>
            <pc:sldMk cId="1241875380" sldId="266"/>
            <ac:graphicFrameMk id="5" creationId="{CD6C7A6F-B3C4-0218-9AA7-984A5E841020}"/>
          </ac:graphicFrameMkLst>
        </pc:graphicFrameChg>
      </pc:sldChg>
      <pc:sldChg chg="modSp">
        <pc:chgData name="Nick Miller [STUDENT]" userId="S::miller_emily4@students.columbusstate.edu::1e7fc0b8-4d2b-4ac0-8f51-5e0df4af7504" providerId="AD" clId="Web-{E28CF0E4-0EF9-7A3E-CA66-64713341EB43}" dt="2025-03-22T22:33:32.205" v="21" actId="20577"/>
        <pc:sldMkLst>
          <pc:docMk/>
          <pc:sldMk cId="184586150" sldId="268"/>
        </pc:sldMkLst>
        <pc:spChg chg="mod">
          <ac:chgData name="Nick Miller [STUDENT]" userId="S::miller_emily4@students.columbusstate.edu::1e7fc0b8-4d2b-4ac0-8f51-5e0df4af7504" providerId="AD" clId="Web-{E28CF0E4-0EF9-7A3E-CA66-64713341EB43}" dt="2025-03-22T22:33:32.205" v="21" actId="20577"/>
          <ac:spMkLst>
            <pc:docMk/>
            <pc:sldMk cId="184586150" sldId="268"/>
            <ac:spMk id="3" creationId="{E441C5BB-E6F1-A264-4AA1-E4CC01F2C035}"/>
          </ac:spMkLst>
        </pc:spChg>
      </pc:sldChg>
      <pc:sldChg chg="modSp">
        <pc:chgData name="Nick Miller [STUDENT]" userId="S::miller_emily4@students.columbusstate.edu::1e7fc0b8-4d2b-4ac0-8f51-5e0df4af7504" providerId="AD" clId="Web-{E28CF0E4-0EF9-7A3E-CA66-64713341EB43}" dt="2025-03-22T22:35:57.778" v="133" actId="20577"/>
        <pc:sldMkLst>
          <pc:docMk/>
          <pc:sldMk cId="1248650582" sldId="269"/>
        </pc:sldMkLst>
        <pc:spChg chg="mod">
          <ac:chgData name="Nick Miller [STUDENT]" userId="S::miller_emily4@students.columbusstate.edu::1e7fc0b8-4d2b-4ac0-8f51-5e0df4af7504" providerId="AD" clId="Web-{E28CF0E4-0EF9-7A3E-CA66-64713341EB43}" dt="2025-03-22T22:35:57.778" v="133" actId="20577"/>
          <ac:spMkLst>
            <pc:docMk/>
            <pc:sldMk cId="1248650582" sldId="269"/>
            <ac:spMk id="3" creationId="{28C0392C-BC88-9BBF-A8CD-72CD4CBA4D59}"/>
          </ac:spMkLst>
        </pc:spChg>
      </pc:sldChg>
      <pc:sldChg chg="modSp">
        <pc:chgData name="Nick Miller [STUDENT]" userId="S::miller_emily4@students.columbusstate.edu::1e7fc0b8-4d2b-4ac0-8f51-5e0df4af7504" providerId="AD" clId="Web-{E28CF0E4-0EF9-7A3E-CA66-64713341EB43}" dt="2025-03-22T22:42:47.888" v="217" actId="20577"/>
        <pc:sldMkLst>
          <pc:docMk/>
          <pc:sldMk cId="1501381352" sldId="270"/>
        </pc:sldMkLst>
        <pc:spChg chg="mod">
          <ac:chgData name="Nick Miller [STUDENT]" userId="S::miller_emily4@students.columbusstate.edu::1e7fc0b8-4d2b-4ac0-8f51-5e0df4af7504" providerId="AD" clId="Web-{E28CF0E4-0EF9-7A3E-CA66-64713341EB43}" dt="2025-03-22T22:42:47.888" v="217" actId="20577"/>
          <ac:spMkLst>
            <pc:docMk/>
            <pc:sldMk cId="1501381352" sldId="270"/>
            <ac:spMk id="3" creationId="{6F34673B-5670-0120-1AE2-7CEC97BC355F}"/>
          </ac:spMkLst>
        </pc:spChg>
      </pc:sldChg>
      <pc:sldChg chg="modSp">
        <pc:chgData name="Nick Miller [STUDENT]" userId="S::miller_emily4@students.columbusstate.edu::1e7fc0b8-4d2b-4ac0-8f51-5e0df4af7504" providerId="AD" clId="Web-{E28CF0E4-0EF9-7A3E-CA66-64713341EB43}" dt="2025-03-22T22:36:48.936" v="134" actId="20577"/>
        <pc:sldMkLst>
          <pc:docMk/>
          <pc:sldMk cId="2072201066" sldId="271"/>
        </pc:sldMkLst>
        <pc:spChg chg="mod">
          <ac:chgData name="Nick Miller [STUDENT]" userId="S::miller_emily4@students.columbusstate.edu::1e7fc0b8-4d2b-4ac0-8f51-5e0df4af7504" providerId="AD" clId="Web-{E28CF0E4-0EF9-7A3E-CA66-64713341EB43}" dt="2025-03-22T22:36:48.936" v="134" actId="20577"/>
          <ac:spMkLst>
            <pc:docMk/>
            <pc:sldMk cId="2072201066" sldId="271"/>
            <ac:spMk id="2" creationId="{AE07A244-AF5C-C2CB-DA18-F00F729BC837}"/>
          </ac:spMkLst>
        </pc:spChg>
        <pc:spChg chg="mod">
          <ac:chgData name="Nick Miller [STUDENT]" userId="S::miller_emily4@students.columbusstate.edu::1e7fc0b8-4d2b-4ac0-8f51-5e0df4af7504" providerId="AD" clId="Web-{E28CF0E4-0EF9-7A3E-CA66-64713341EB43}" dt="2025-03-22T22:35:18.334" v="120" actId="20577"/>
          <ac:spMkLst>
            <pc:docMk/>
            <pc:sldMk cId="2072201066" sldId="271"/>
            <ac:spMk id="3" creationId="{4594647E-28BA-5FF7-E936-6F54218C54D8}"/>
          </ac:spMkLst>
        </pc:spChg>
      </pc:sldChg>
      <pc:sldChg chg="modSp">
        <pc:chgData name="Nick Miller [STUDENT]" userId="S::miller_emily4@students.columbusstate.edu::1e7fc0b8-4d2b-4ac0-8f51-5e0df4af7504" providerId="AD" clId="Web-{E28CF0E4-0EF9-7A3E-CA66-64713341EB43}" dt="2025-03-22T22:21:52.349" v="4" actId="20577"/>
        <pc:sldMkLst>
          <pc:docMk/>
          <pc:sldMk cId="349326497" sldId="279"/>
        </pc:sldMkLst>
        <pc:spChg chg="mod">
          <ac:chgData name="Nick Miller [STUDENT]" userId="S::miller_emily4@students.columbusstate.edu::1e7fc0b8-4d2b-4ac0-8f51-5e0df4af7504" providerId="AD" clId="Web-{E28CF0E4-0EF9-7A3E-CA66-64713341EB43}" dt="2025-03-22T22:21:52.349" v="4" actId="20577"/>
          <ac:spMkLst>
            <pc:docMk/>
            <pc:sldMk cId="349326497" sldId="279"/>
            <ac:spMk id="2" creationId="{50194193-325D-3E4D-1371-F271E59927E7}"/>
          </ac:spMkLst>
        </pc:spChg>
      </pc:sldChg>
      <pc:sldChg chg="modSp">
        <pc:chgData name="Nick Miller [STUDENT]" userId="S::miller_emily4@students.columbusstate.edu::1e7fc0b8-4d2b-4ac0-8f51-5e0df4af7504" providerId="AD" clId="Web-{E28CF0E4-0EF9-7A3E-CA66-64713341EB43}" dt="2025-03-22T22:43:40.343" v="218" actId="20577"/>
        <pc:sldMkLst>
          <pc:docMk/>
          <pc:sldMk cId="1579335361" sldId="280"/>
        </pc:sldMkLst>
        <pc:spChg chg="mod">
          <ac:chgData name="Nick Miller [STUDENT]" userId="S::miller_emily4@students.columbusstate.edu::1e7fc0b8-4d2b-4ac0-8f51-5e0df4af7504" providerId="AD" clId="Web-{E28CF0E4-0EF9-7A3E-CA66-64713341EB43}" dt="2025-03-22T22:43:40.343" v="218" actId="20577"/>
          <ac:spMkLst>
            <pc:docMk/>
            <pc:sldMk cId="1579335361" sldId="280"/>
            <ac:spMk id="3" creationId="{219225EF-CBA4-556A-6558-3E0401DCB46E}"/>
          </ac:spMkLst>
        </pc:spChg>
      </pc:sldChg>
      <pc:sldChg chg="modSp">
        <pc:chgData name="Nick Miller [STUDENT]" userId="S::miller_emily4@students.columbusstate.edu::1e7fc0b8-4d2b-4ac0-8f51-5e0df4af7504" providerId="AD" clId="Web-{E28CF0E4-0EF9-7A3E-CA66-64713341EB43}" dt="2025-03-22T22:44:54.362" v="219" actId="14100"/>
        <pc:sldMkLst>
          <pc:docMk/>
          <pc:sldMk cId="1068677563" sldId="285"/>
        </pc:sldMkLst>
        <pc:spChg chg="mod">
          <ac:chgData name="Nick Miller [STUDENT]" userId="S::miller_emily4@students.columbusstate.edu::1e7fc0b8-4d2b-4ac0-8f51-5e0df4af7504" providerId="AD" clId="Web-{E28CF0E4-0EF9-7A3E-CA66-64713341EB43}" dt="2025-03-22T22:44:54.362" v="219" actId="14100"/>
          <ac:spMkLst>
            <pc:docMk/>
            <pc:sldMk cId="1068677563" sldId="285"/>
            <ac:spMk id="4" creationId="{851032F1-F7DA-7740-8E25-2384363BBA3D}"/>
          </ac:spMkLst>
        </pc:spChg>
      </pc:sldChg>
      <pc:sldChg chg="modSp">
        <pc:chgData name="Nick Miller [STUDENT]" userId="S::miller_emily4@students.columbusstate.edu::1e7fc0b8-4d2b-4ac0-8f51-5e0df4af7504" providerId="AD" clId="Web-{E28CF0E4-0EF9-7A3E-CA66-64713341EB43}" dt="2025-03-22T22:20:06.874" v="0" actId="20577"/>
        <pc:sldMkLst>
          <pc:docMk/>
          <pc:sldMk cId="1406337232" sldId="293"/>
        </pc:sldMkLst>
        <pc:spChg chg="mod">
          <ac:chgData name="Nick Miller [STUDENT]" userId="S::miller_emily4@students.columbusstate.edu::1e7fc0b8-4d2b-4ac0-8f51-5e0df4af7504" providerId="AD" clId="Web-{E28CF0E4-0EF9-7A3E-CA66-64713341EB43}" dt="2025-03-22T22:20:06.874" v="0" actId="20577"/>
          <ac:spMkLst>
            <pc:docMk/>
            <pc:sldMk cId="1406337232" sldId="293"/>
            <ac:spMk id="2" creationId="{76EA2E13-288B-2538-1AC4-BB94E8612858}"/>
          </ac:spMkLst>
        </pc:spChg>
      </pc:sldChg>
      <pc:sldChg chg="modSp">
        <pc:chgData name="Nick Miller [STUDENT]" userId="S::miller_emily4@students.columbusstate.edu::1e7fc0b8-4d2b-4ac0-8f51-5e0df4af7504" providerId="AD" clId="Web-{E28CF0E4-0EF9-7A3E-CA66-64713341EB43}" dt="2025-03-22T22:26:21.016" v="19"/>
        <pc:sldMkLst>
          <pc:docMk/>
          <pc:sldMk cId="1653742398" sldId="295"/>
        </pc:sldMkLst>
        <pc:graphicFrameChg chg="mod modGraphic">
          <ac:chgData name="Nick Miller [STUDENT]" userId="S::miller_emily4@students.columbusstate.edu::1e7fc0b8-4d2b-4ac0-8f51-5e0df4af7504" providerId="AD" clId="Web-{E28CF0E4-0EF9-7A3E-CA66-64713341EB43}" dt="2025-03-22T22:26:21.016" v="19"/>
          <ac:graphicFrameMkLst>
            <pc:docMk/>
            <pc:sldMk cId="1653742398" sldId="295"/>
            <ac:graphicFrameMk id="10" creationId="{2397B865-F21A-511F-8705-826E043159A0}"/>
          </ac:graphicFrameMkLst>
        </pc:graphicFrameChg>
      </pc:sldChg>
      <pc:sldChg chg="modSp">
        <pc:chgData name="Nick Miller [STUDENT]" userId="S::miller_emily4@students.columbusstate.edu::1e7fc0b8-4d2b-4ac0-8f51-5e0df4af7504" providerId="AD" clId="Web-{E28CF0E4-0EF9-7A3E-CA66-64713341EB43}" dt="2025-03-22T22:40:02.147" v="215"/>
        <pc:sldMkLst>
          <pc:docMk/>
          <pc:sldMk cId="2862751705" sldId="297"/>
        </pc:sldMkLst>
        <pc:graphicFrameChg chg="mod modGraphic">
          <ac:chgData name="Nick Miller [STUDENT]" userId="S::miller_emily4@students.columbusstate.edu::1e7fc0b8-4d2b-4ac0-8f51-5e0df4af7504" providerId="AD" clId="Web-{E28CF0E4-0EF9-7A3E-CA66-64713341EB43}" dt="2025-03-22T22:40:02.147" v="215"/>
          <ac:graphicFrameMkLst>
            <pc:docMk/>
            <pc:sldMk cId="2862751705" sldId="297"/>
            <ac:graphicFrameMk id="10" creationId="{932CAA54-C7D2-3D5C-9BA7-E73BC7D086D9}"/>
          </ac:graphicFrameMkLst>
        </pc:graphicFrameChg>
      </pc:sldChg>
    </pc:docChg>
  </pc:docChgLst>
  <pc:docChgLst>
    <pc:chgData name="Kelly Payne [STUDENT]" userId="S::lovett_kelly@students.columbusstate.edu::f32367c6-d808-48bf-b43b-465b678f7016" providerId="AD" clId="Web-{70F21F43-057E-E32C-F582-74F67C088AED}"/>
    <pc:docChg chg="delSld modSld">
      <pc:chgData name="Kelly Payne [STUDENT]" userId="S::lovett_kelly@students.columbusstate.edu::f32367c6-d808-48bf-b43b-465b678f7016" providerId="AD" clId="Web-{70F21F43-057E-E32C-F582-74F67C088AED}" dt="2025-03-29T23:14:00.014" v="15" actId="20577"/>
      <pc:docMkLst>
        <pc:docMk/>
      </pc:docMkLst>
      <pc:sldChg chg="modSp">
        <pc:chgData name="Kelly Payne [STUDENT]" userId="S::lovett_kelly@students.columbusstate.edu::f32367c6-d808-48bf-b43b-465b678f7016" providerId="AD" clId="Web-{70F21F43-057E-E32C-F582-74F67C088AED}" dt="2025-03-29T23:14:00.014" v="15" actId="20577"/>
        <pc:sldMkLst>
          <pc:docMk/>
          <pc:sldMk cId="1406337232" sldId="293"/>
        </pc:sldMkLst>
        <pc:spChg chg="mod">
          <ac:chgData name="Kelly Payne [STUDENT]" userId="S::lovett_kelly@students.columbusstate.edu::f32367c6-d808-48bf-b43b-465b678f7016" providerId="AD" clId="Web-{70F21F43-057E-E32C-F582-74F67C088AED}" dt="2025-03-29T23:13:31.357" v="13" actId="20577"/>
          <ac:spMkLst>
            <pc:docMk/>
            <pc:sldMk cId="1406337232" sldId="293"/>
            <ac:spMk id="2" creationId="{76EA2E13-288B-2538-1AC4-BB94E8612858}"/>
          </ac:spMkLst>
        </pc:spChg>
        <pc:spChg chg="mod">
          <ac:chgData name="Kelly Payne [STUDENT]" userId="S::lovett_kelly@students.columbusstate.edu::f32367c6-d808-48bf-b43b-465b678f7016" providerId="AD" clId="Web-{70F21F43-057E-E32C-F582-74F67C088AED}" dt="2025-03-29T23:14:00.014" v="15" actId="20577"/>
          <ac:spMkLst>
            <pc:docMk/>
            <pc:sldMk cId="1406337232" sldId="293"/>
            <ac:spMk id="3" creationId="{D431D948-2FF6-E03B-8970-93C159B47169}"/>
          </ac:spMkLst>
        </pc:spChg>
      </pc:sldChg>
      <pc:sldChg chg="del">
        <pc:chgData name="Kelly Payne [STUDENT]" userId="S::lovett_kelly@students.columbusstate.edu::f32367c6-d808-48bf-b43b-465b678f7016" providerId="AD" clId="Web-{70F21F43-057E-E32C-F582-74F67C088AED}" dt="2025-03-29T23:13:22.654" v="10"/>
        <pc:sldMkLst>
          <pc:docMk/>
          <pc:sldMk cId="1381776569" sldId="300"/>
        </pc:sldMkLst>
      </pc:sldChg>
    </pc:docChg>
  </pc:docChgLst>
  <pc:docChgLst>
    <pc:chgData name="Nick Miller [STUDENT]" userId="S::miller_emily4@students.columbusstate.edu::1e7fc0b8-4d2b-4ac0-8f51-5e0df4af7504" providerId="AD" clId="Web-{DB603E84-473B-9E5D-2D04-8A66C2263462}"/>
    <pc:docChg chg="modSld">
      <pc:chgData name="Nick Miller [STUDENT]" userId="S::miller_emily4@students.columbusstate.edu::1e7fc0b8-4d2b-4ac0-8f51-5e0df4af7504" providerId="AD" clId="Web-{DB603E84-473B-9E5D-2D04-8A66C2263462}" dt="2025-03-31T14:58:54.406" v="25"/>
      <pc:docMkLst>
        <pc:docMk/>
      </pc:docMkLst>
      <pc:sldChg chg="addSp delSp modSp mod setBg modClrScheme addAnim chgLayout">
        <pc:chgData name="Nick Miller [STUDENT]" userId="S::miller_emily4@students.columbusstate.edu::1e7fc0b8-4d2b-4ac0-8f51-5e0df4af7504" providerId="AD" clId="Web-{DB603E84-473B-9E5D-2D04-8A66C2263462}" dt="2025-03-31T14:58:54.406" v="25"/>
        <pc:sldMkLst>
          <pc:docMk/>
          <pc:sldMk cId="1406337232" sldId="293"/>
        </pc:sldMkLst>
        <pc:spChg chg="mod ord">
          <ac:chgData name="Nick Miller [STUDENT]" userId="S::miller_emily4@students.columbusstate.edu::1e7fc0b8-4d2b-4ac0-8f51-5e0df4af7504" providerId="AD" clId="Web-{DB603E84-473B-9E5D-2D04-8A66C2263462}" dt="2025-03-31T14:56:19.402" v="12" actId="14100"/>
          <ac:spMkLst>
            <pc:docMk/>
            <pc:sldMk cId="1406337232" sldId="293"/>
            <ac:spMk id="2" creationId="{76EA2E13-288B-2538-1AC4-BB94E8612858}"/>
          </ac:spMkLst>
        </pc:spChg>
        <pc:spChg chg="del">
          <ac:chgData name="Nick Miller [STUDENT]" userId="S::miller_emily4@students.columbusstate.edu::1e7fc0b8-4d2b-4ac0-8f51-5e0df4af7504" providerId="AD" clId="Web-{DB603E84-473B-9E5D-2D04-8A66C2263462}" dt="2025-03-31T14:54:11.696" v="0"/>
          <ac:spMkLst>
            <pc:docMk/>
            <pc:sldMk cId="1406337232" sldId="293"/>
            <ac:spMk id="3" creationId="{D431D948-2FF6-E03B-8970-93C159B47169}"/>
          </ac:spMkLst>
        </pc:spChg>
        <pc:spChg chg="add del mod ord">
          <ac:chgData name="Nick Miller [STUDENT]" userId="S::miller_emily4@students.columbusstate.edu::1e7fc0b8-4d2b-4ac0-8f51-5e0df4af7504" providerId="AD" clId="Web-{DB603E84-473B-9E5D-2D04-8A66C2263462}" dt="2025-03-31T14:55:55.777" v="4"/>
          <ac:spMkLst>
            <pc:docMk/>
            <pc:sldMk cId="1406337232" sldId="293"/>
            <ac:spMk id="5" creationId="{12F4301A-4A4C-E32B-F191-36F0C9F72B62}"/>
          </ac:spMkLst>
        </pc:spChg>
        <pc:spChg chg="add mod">
          <ac:chgData name="Nick Miller [STUDENT]" userId="S::miller_emily4@students.columbusstate.edu::1e7fc0b8-4d2b-4ac0-8f51-5e0df4af7504" providerId="AD" clId="Web-{DB603E84-473B-9E5D-2D04-8A66C2263462}" dt="2025-03-31T14:58:00.014" v="18" actId="20577"/>
          <ac:spMkLst>
            <pc:docMk/>
            <pc:sldMk cId="1406337232" sldId="293"/>
            <ac:spMk id="7" creationId="{19390844-A02C-E5FF-DC6C-721A17FB40C6}"/>
          </ac:spMkLst>
        </pc:spChg>
        <pc:picChg chg="add mod">
          <ac:chgData name="Nick Miller [STUDENT]" userId="S::miller_emily4@students.columbusstate.edu::1e7fc0b8-4d2b-4ac0-8f51-5e0df4af7504" providerId="AD" clId="Web-{DB603E84-473B-9E5D-2D04-8A66C2263462}" dt="2025-03-31T14:55:32.714" v="2" actId="1076"/>
          <ac:picMkLst>
            <pc:docMk/>
            <pc:sldMk cId="1406337232" sldId="293"/>
            <ac:picMk id="6" creationId="{745CC273-FBE7-4429-214E-D790C54AA6BB}"/>
          </ac:picMkLst>
        </pc:picChg>
      </pc:sldChg>
    </pc:docChg>
  </pc:docChgLst>
  <pc:docChgLst>
    <pc:chgData name="Kelly Payne [STUDENT]" userId="S::lovett_kelly@students.columbusstate.edu::f32367c6-d808-48bf-b43b-465b678f7016" providerId="AD" clId="Web-{09D83B05-73D1-FD0D-DE60-3D56BD4E5F92}"/>
    <pc:docChg chg="addSld modSld sldOrd">
      <pc:chgData name="Kelly Payne [STUDENT]" userId="S::lovett_kelly@students.columbusstate.edu::f32367c6-d808-48bf-b43b-465b678f7016" providerId="AD" clId="Web-{09D83B05-73D1-FD0D-DE60-3D56BD4E5F92}" dt="2025-03-24T22:29:13.823" v="28" actId="20577"/>
      <pc:docMkLst>
        <pc:docMk/>
      </pc:docMkLst>
      <pc:sldChg chg="modSp">
        <pc:chgData name="Kelly Payne [STUDENT]" userId="S::lovett_kelly@students.columbusstate.edu::f32367c6-d808-48bf-b43b-465b678f7016" providerId="AD" clId="Web-{09D83B05-73D1-FD0D-DE60-3D56BD4E5F92}" dt="2025-03-24T22:29:13.823" v="28" actId="20577"/>
        <pc:sldMkLst>
          <pc:docMk/>
          <pc:sldMk cId="1406337232" sldId="293"/>
        </pc:sldMkLst>
        <pc:spChg chg="mod">
          <ac:chgData name="Kelly Payne [STUDENT]" userId="S::lovett_kelly@students.columbusstate.edu::f32367c6-d808-48bf-b43b-465b678f7016" providerId="AD" clId="Web-{09D83B05-73D1-FD0D-DE60-3D56BD4E5F92}" dt="2025-03-24T22:29:13.823" v="28" actId="20577"/>
          <ac:spMkLst>
            <pc:docMk/>
            <pc:sldMk cId="1406337232" sldId="293"/>
            <ac:spMk id="2" creationId="{76EA2E13-288B-2538-1AC4-BB94E8612858}"/>
          </ac:spMkLst>
        </pc:spChg>
      </pc:sldChg>
      <pc:sldChg chg="addSp delSp modSp new mod ord setBg">
        <pc:chgData name="Kelly Payne [STUDENT]" userId="S::lovett_kelly@students.columbusstate.edu::f32367c6-d808-48bf-b43b-465b678f7016" providerId="AD" clId="Web-{09D83B05-73D1-FD0D-DE60-3D56BD4E5F92}" dt="2025-03-24T22:25:30.511" v="26"/>
        <pc:sldMkLst>
          <pc:docMk/>
          <pc:sldMk cId="1800335286" sldId="299"/>
        </pc:sldMkLst>
        <pc:spChg chg="mod ord">
          <ac:chgData name="Kelly Payne [STUDENT]" userId="S::lovett_kelly@students.columbusstate.edu::f32367c6-d808-48bf-b43b-465b678f7016" providerId="AD" clId="Web-{09D83B05-73D1-FD0D-DE60-3D56BD4E5F92}" dt="2025-03-24T22:23:14.071" v="24"/>
          <ac:spMkLst>
            <pc:docMk/>
            <pc:sldMk cId="1800335286" sldId="299"/>
            <ac:spMk id="2" creationId="{52C812B5-E1A0-79E1-2FBF-083A2FC2C251}"/>
          </ac:spMkLst>
        </pc:spChg>
        <pc:spChg chg="del mod">
          <ac:chgData name="Kelly Payne [STUDENT]" userId="S::lovett_kelly@students.columbusstate.edu::f32367c6-d808-48bf-b43b-465b678f7016" providerId="AD" clId="Web-{09D83B05-73D1-FD0D-DE60-3D56BD4E5F92}" dt="2025-03-24T22:23:06.446" v="23"/>
          <ac:spMkLst>
            <pc:docMk/>
            <pc:sldMk cId="1800335286" sldId="299"/>
            <ac:spMk id="3" creationId="{B61E72D6-FC3A-3CE7-CA6A-E6F0C4C2A8F2}"/>
          </ac:spMkLst>
        </pc:spChg>
        <pc:spChg chg="add">
          <ac:chgData name="Kelly Payne [STUDENT]" userId="S::lovett_kelly@students.columbusstate.edu::f32367c6-d808-48bf-b43b-465b678f7016" providerId="AD" clId="Web-{09D83B05-73D1-FD0D-DE60-3D56BD4E5F92}" dt="2025-03-24T22:23:14.071" v="24"/>
          <ac:spMkLst>
            <pc:docMk/>
            <pc:sldMk cId="1800335286" sldId="299"/>
            <ac:spMk id="9" creationId="{8D06CE56-3881-4ADA-8CEF-D18B02C242A3}"/>
          </ac:spMkLst>
        </pc:spChg>
        <pc:spChg chg="add">
          <ac:chgData name="Kelly Payne [STUDENT]" userId="S::lovett_kelly@students.columbusstate.edu::f32367c6-d808-48bf-b43b-465b678f7016" providerId="AD" clId="Web-{09D83B05-73D1-FD0D-DE60-3D56BD4E5F92}" dt="2025-03-24T22:23:14.071" v="24"/>
          <ac:spMkLst>
            <pc:docMk/>
            <pc:sldMk cId="1800335286" sldId="299"/>
            <ac:spMk id="11" creationId="{79F3C543-62EC-4433-9C93-A2CD8764E9B4}"/>
          </ac:spMkLst>
        </pc:spChg>
        <pc:spChg chg="add">
          <ac:chgData name="Kelly Payne [STUDENT]" userId="S::lovett_kelly@students.columbusstate.edu::f32367c6-d808-48bf-b43b-465b678f7016" providerId="AD" clId="Web-{09D83B05-73D1-FD0D-DE60-3D56BD4E5F92}" dt="2025-03-24T22:23:14.071" v="24"/>
          <ac:spMkLst>
            <pc:docMk/>
            <pc:sldMk cId="1800335286" sldId="299"/>
            <ac:spMk id="13" creationId="{55666830-9A19-4E01-8505-D6C7F9AC5665}"/>
          </ac:spMkLst>
        </pc:spChg>
        <pc:spChg chg="add">
          <ac:chgData name="Kelly Payne [STUDENT]" userId="S::lovett_kelly@students.columbusstate.edu::f32367c6-d808-48bf-b43b-465b678f7016" providerId="AD" clId="Web-{09D83B05-73D1-FD0D-DE60-3D56BD4E5F92}" dt="2025-03-24T22:23:14.071" v="24"/>
          <ac:spMkLst>
            <pc:docMk/>
            <pc:sldMk cId="1800335286" sldId="299"/>
            <ac:spMk id="15" creationId="{AE9FC877-7FB6-4D22-9988-35420644E202}"/>
          </ac:spMkLst>
        </pc:spChg>
        <pc:spChg chg="add">
          <ac:chgData name="Kelly Payne [STUDENT]" userId="S::lovett_kelly@students.columbusstate.edu::f32367c6-d808-48bf-b43b-465b678f7016" providerId="AD" clId="Web-{09D83B05-73D1-FD0D-DE60-3D56BD4E5F92}" dt="2025-03-24T22:23:14.071" v="24"/>
          <ac:spMkLst>
            <pc:docMk/>
            <pc:sldMk cId="1800335286" sldId="299"/>
            <ac:spMk id="17" creationId="{E41809D1-F12E-46BB-B804-5F209D325E8B}"/>
          </ac:spMkLst>
        </pc:spChg>
        <pc:spChg chg="add">
          <ac:chgData name="Kelly Payne [STUDENT]" userId="S::lovett_kelly@students.columbusstate.edu::f32367c6-d808-48bf-b43b-465b678f7016" providerId="AD" clId="Web-{09D83B05-73D1-FD0D-DE60-3D56BD4E5F92}" dt="2025-03-24T22:23:14.071" v="24"/>
          <ac:spMkLst>
            <pc:docMk/>
            <pc:sldMk cId="1800335286" sldId="299"/>
            <ac:spMk id="19" creationId="{AF2F604E-43BE-4DC3-B983-E071523364F8}"/>
          </ac:spMkLst>
        </pc:spChg>
        <pc:spChg chg="add">
          <ac:chgData name="Kelly Payne [STUDENT]" userId="S::lovett_kelly@students.columbusstate.edu::f32367c6-d808-48bf-b43b-465b678f7016" providerId="AD" clId="Web-{09D83B05-73D1-FD0D-DE60-3D56BD4E5F92}" dt="2025-03-24T22:23:14.071" v="24"/>
          <ac:spMkLst>
            <pc:docMk/>
            <pc:sldMk cId="1800335286" sldId="299"/>
            <ac:spMk id="21" creationId="{08C9B587-E65E-4B52-B37C-ABEBB6E87928}"/>
          </ac:spMkLst>
        </pc:spChg>
        <pc:picChg chg="add mod ord">
          <ac:chgData name="Kelly Payne [STUDENT]" userId="S::lovett_kelly@students.columbusstate.edu::f32367c6-d808-48bf-b43b-465b678f7016" providerId="AD" clId="Web-{09D83B05-73D1-FD0D-DE60-3D56BD4E5F92}" dt="2025-03-24T22:23:14.071" v="24"/>
          <ac:picMkLst>
            <pc:docMk/>
            <pc:sldMk cId="1800335286" sldId="299"/>
            <ac:picMk id="4" creationId="{2256C534-D4B7-BA03-633B-BA6A87C27477}"/>
          </ac:picMkLst>
        </pc:picChg>
      </pc:sldChg>
    </pc:docChg>
  </pc:docChgLst>
  <pc:docChgLst>
    <pc:chgData name="Jaden Jefferson [STUDENT]" userId="S::jefferson_jaden@students.columbusstate.edu::8854f4d2-c995-439b-87ec-6eb0673fb6b1" providerId="AD" clId="Web-{71508402-E81F-DCED-7F8E-D484BE606FFF}"/>
    <pc:docChg chg="delSld modSld">
      <pc:chgData name="Jaden Jefferson [STUDENT]" userId="S::jefferson_jaden@students.columbusstate.edu::8854f4d2-c995-439b-87ec-6eb0673fb6b1" providerId="AD" clId="Web-{71508402-E81F-DCED-7F8E-D484BE606FFF}" dt="2025-03-29T22:10:51.401" v="146"/>
      <pc:docMkLst>
        <pc:docMk/>
      </pc:docMkLst>
      <pc:sldChg chg="del">
        <pc:chgData name="Jaden Jefferson [STUDENT]" userId="S::jefferson_jaden@students.columbusstate.edu::8854f4d2-c995-439b-87ec-6eb0673fb6b1" providerId="AD" clId="Web-{71508402-E81F-DCED-7F8E-D484BE606FFF}" dt="2025-03-29T22:10:46.276" v="142"/>
        <pc:sldMkLst>
          <pc:docMk/>
          <pc:sldMk cId="1196087652" sldId="267"/>
        </pc:sldMkLst>
      </pc:sldChg>
      <pc:sldChg chg="del">
        <pc:chgData name="Jaden Jefferson [STUDENT]" userId="S::jefferson_jaden@students.columbusstate.edu::8854f4d2-c995-439b-87ec-6eb0673fb6b1" providerId="AD" clId="Web-{71508402-E81F-DCED-7F8E-D484BE606FFF}" dt="2025-03-29T22:10:47.776" v="143"/>
        <pc:sldMkLst>
          <pc:docMk/>
          <pc:sldMk cId="680917274" sldId="277"/>
        </pc:sldMkLst>
      </pc:sldChg>
      <pc:sldChg chg="addSp delSp modSp">
        <pc:chgData name="Jaden Jefferson [STUDENT]" userId="S::jefferson_jaden@students.columbusstate.edu::8854f4d2-c995-439b-87ec-6eb0673fb6b1" providerId="AD" clId="Web-{71508402-E81F-DCED-7F8E-D484BE606FFF}" dt="2025-03-29T22:09:49.898" v="141" actId="20577"/>
        <pc:sldMkLst>
          <pc:docMk/>
          <pc:sldMk cId="2058587149" sldId="286"/>
        </pc:sldMkLst>
        <pc:spChg chg="mod">
          <ac:chgData name="Jaden Jefferson [STUDENT]" userId="S::jefferson_jaden@students.columbusstate.edu::8854f4d2-c995-439b-87ec-6eb0673fb6b1" providerId="AD" clId="Web-{71508402-E81F-DCED-7F8E-D484BE606FFF}" dt="2025-03-29T22:09:49.898" v="141" actId="20577"/>
          <ac:spMkLst>
            <pc:docMk/>
            <pc:sldMk cId="2058587149" sldId="286"/>
            <ac:spMk id="3" creationId="{D894E1DD-1902-7E2B-C8D2-6D9ECE5E5210}"/>
          </ac:spMkLst>
        </pc:spChg>
        <pc:picChg chg="add del mod">
          <ac:chgData name="Jaden Jefferson [STUDENT]" userId="S::jefferson_jaden@students.columbusstate.edu::8854f4d2-c995-439b-87ec-6eb0673fb6b1" providerId="AD" clId="Web-{71508402-E81F-DCED-7F8E-D484BE606FFF}" dt="2025-03-29T22:08:41.927" v="19"/>
          <ac:picMkLst>
            <pc:docMk/>
            <pc:sldMk cId="2058587149" sldId="286"/>
            <ac:picMk id="5" creationId="{7FD94CB6-9F21-F972-5438-4DE12E1A5A6A}"/>
          </ac:picMkLst>
        </pc:picChg>
        <pc:picChg chg="add">
          <ac:chgData name="Jaden Jefferson [STUDENT]" userId="S::jefferson_jaden@students.columbusstate.edu::8854f4d2-c995-439b-87ec-6eb0673fb6b1" providerId="AD" clId="Web-{71508402-E81F-DCED-7F8E-D484BE606FFF}" dt="2025-03-29T22:08:47.990" v="26"/>
          <ac:picMkLst>
            <pc:docMk/>
            <pc:sldMk cId="2058587149" sldId="286"/>
            <ac:picMk id="6" creationId="{7FD94CB6-9F21-F972-5438-4DE12E1A5A6A}"/>
          </ac:picMkLst>
        </pc:picChg>
      </pc:sldChg>
      <pc:sldChg chg="del">
        <pc:chgData name="Jaden Jefferson [STUDENT]" userId="S::jefferson_jaden@students.columbusstate.edu::8854f4d2-c995-439b-87ec-6eb0673fb6b1" providerId="AD" clId="Web-{71508402-E81F-DCED-7F8E-D484BE606FFF}" dt="2025-03-29T22:07:59.847" v="0"/>
        <pc:sldMkLst>
          <pc:docMk/>
          <pc:sldMk cId="659933855" sldId="292"/>
        </pc:sldMkLst>
      </pc:sldChg>
      <pc:sldChg chg="del">
        <pc:chgData name="Jaden Jefferson [STUDENT]" userId="S::jefferson_jaden@students.columbusstate.edu::8854f4d2-c995-439b-87ec-6eb0673fb6b1" providerId="AD" clId="Web-{71508402-E81F-DCED-7F8E-D484BE606FFF}" dt="2025-03-29T22:10:49.057" v="144"/>
        <pc:sldMkLst>
          <pc:docMk/>
          <pc:sldMk cId="1653742398" sldId="295"/>
        </pc:sldMkLst>
      </pc:sldChg>
      <pc:sldChg chg="del">
        <pc:chgData name="Jaden Jefferson [STUDENT]" userId="S::jefferson_jaden@students.columbusstate.edu::8854f4d2-c995-439b-87ec-6eb0673fb6b1" providerId="AD" clId="Web-{71508402-E81F-DCED-7F8E-D484BE606FFF}" dt="2025-03-29T22:10:50.838" v="145"/>
        <pc:sldMkLst>
          <pc:docMk/>
          <pc:sldMk cId="2862751705" sldId="297"/>
        </pc:sldMkLst>
      </pc:sldChg>
      <pc:sldChg chg="del">
        <pc:chgData name="Jaden Jefferson [STUDENT]" userId="S::jefferson_jaden@students.columbusstate.edu::8854f4d2-c995-439b-87ec-6eb0673fb6b1" providerId="AD" clId="Web-{71508402-E81F-DCED-7F8E-D484BE606FFF}" dt="2025-03-29T22:10:51.401" v="146"/>
        <pc:sldMkLst>
          <pc:docMk/>
          <pc:sldMk cId="3164993597" sldId="298"/>
        </pc:sldMkLst>
      </pc:sldChg>
    </pc:docChg>
  </pc:docChgLst>
</pc:chgInfo>
</file>

<file path=ppt/comments/modernComment_117_14D24C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997E86-8C78-456D-A0DF-AAA870468207}" authorId="{C62B4651-1E00-0120-A304-A51918947C4A}" created="2025-02-24T14:54:12.989">
    <pc:sldMkLst xmlns:pc="http://schemas.microsoft.com/office/powerpoint/2013/main/command">
      <pc:docMk/>
      <pc:sldMk cId="349326497" sldId="279"/>
    </pc:sldMkLst>
    <p188:replyLst>
      <p188:reply id="{24F5843A-591E-4B00-AA79-3618F50896EA}" authorId="{E90ADFAE-BCB0-61B3-2146-D4E48D6F73D2}" created="2025-02-24T16:48:27.093">
        <p188:txBody>
          <a:bodyPr/>
          <a:lstStyle/>
          <a:p>
            <a:r>
              <a:rPr lang="en-US"/>
              <a:t>An epic is the larger goal that spans multiple sprints. </a:t>
            </a:r>
          </a:p>
        </p188:txBody>
      </p188:reply>
    </p188:replyLst>
    <p188:txBody>
      <a:bodyPr/>
      <a:lstStyle/>
      <a:p>
        <a:r>
          <a:rPr lang="en-US"/>
          <a:t>IMO we should explain epics, cycles, etc first. Frankly they still confuse me and I imagine others will be even more confused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D33E79-262C-42ED-9DEA-36D58587C1F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93BD6C-B1FB-4253-B3EA-6E9F8AC7FC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Method: </a:t>
          </a:r>
          <a:r>
            <a:rPr lang="en-US">
              <a:latin typeface="Neue Haas Grotesk Text Pro"/>
            </a:rPr>
            <a:t>Use OpenStack and Kubernetes</a:t>
          </a:r>
          <a:r>
            <a:rPr lang="en-US"/>
            <a:t> to set up a private cloud</a:t>
          </a:r>
          <a:endParaRPr lang="en-US">
            <a:latin typeface="Neue Haas Grotesk Text Pro"/>
          </a:endParaRPr>
        </a:p>
      </dgm:t>
    </dgm:pt>
    <dgm:pt modelId="{5FF38BEA-738C-4365-9440-224976D53A62}" type="parTrans" cxnId="{DF56B946-D743-496F-9D81-77617F78F700}">
      <dgm:prSet/>
      <dgm:spPr/>
      <dgm:t>
        <a:bodyPr/>
        <a:lstStyle/>
        <a:p>
          <a:endParaRPr lang="en-US"/>
        </a:p>
      </dgm:t>
    </dgm:pt>
    <dgm:pt modelId="{0D20FED9-ACAE-4276-AA14-F358BC529A4D}" type="sibTrans" cxnId="{DF56B946-D743-496F-9D81-77617F78F700}">
      <dgm:prSet/>
      <dgm:spPr/>
      <dgm:t>
        <a:bodyPr/>
        <a:lstStyle/>
        <a:p>
          <a:endParaRPr lang="en-US"/>
        </a:p>
      </dgm:t>
    </dgm:pt>
    <dgm:pt modelId="{01879EE1-0A9C-49DC-814C-B43FAC0695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Process: Install and configure software</a:t>
          </a:r>
        </a:p>
      </dgm:t>
    </dgm:pt>
    <dgm:pt modelId="{3014BB11-2C2A-48B6-88A5-C7A7050AFFB0}" type="parTrans" cxnId="{F69C5B2D-08FA-4677-A3A4-E50D0DA93782}">
      <dgm:prSet/>
      <dgm:spPr/>
      <dgm:t>
        <a:bodyPr/>
        <a:lstStyle/>
        <a:p>
          <a:endParaRPr lang="en-US"/>
        </a:p>
      </dgm:t>
    </dgm:pt>
    <dgm:pt modelId="{38E77E39-E031-4CE2-BB86-423A69B3F2BF}" type="sibTrans" cxnId="{F69C5B2D-08FA-4677-A3A4-E50D0DA93782}">
      <dgm:prSet/>
      <dgm:spPr/>
      <dgm:t>
        <a:bodyPr/>
        <a:lstStyle/>
        <a:p>
          <a:endParaRPr lang="en-US"/>
        </a:p>
      </dgm:t>
    </dgm:pt>
    <dgm:pt modelId="{FD7991CC-0B00-48ED-831B-C1C74A64D7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Goal: Create a private cloud</a:t>
          </a:r>
        </a:p>
      </dgm:t>
    </dgm:pt>
    <dgm:pt modelId="{FAE88217-9376-4D25-B566-1B0B9D4FF699}" type="parTrans" cxnId="{27CE118C-66E4-44CC-A4A3-84F2C1FE2B5E}">
      <dgm:prSet/>
      <dgm:spPr/>
      <dgm:t>
        <a:bodyPr/>
        <a:lstStyle/>
        <a:p>
          <a:endParaRPr lang="en-US"/>
        </a:p>
      </dgm:t>
    </dgm:pt>
    <dgm:pt modelId="{1F1696EE-6139-43C6-9E66-F8FE6E20FBE8}" type="sibTrans" cxnId="{27CE118C-66E4-44CC-A4A3-84F2C1FE2B5E}">
      <dgm:prSet/>
      <dgm:spPr/>
      <dgm:t>
        <a:bodyPr/>
        <a:lstStyle/>
        <a:p>
          <a:endParaRPr lang="en-US"/>
        </a:p>
      </dgm:t>
    </dgm:pt>
    <dgm:pt modelId="{A9D64CE9-3C30-441B-A0E8-60C55F69A0FF}" type="pres">
      <dgm:prSet presAssocID="{D6D33E79-262C-42ED-9DEA-36D58587C1F4}" presName="root" presStyleCnt="0">
        <dgm:presLayoutVars>
          <dgm:dir/>
          <dgm:resizeHandles val="exact"/>
        </dgm:presLayoutVars>
      </dgm:prSet>
      <dgm:spPr/>
    </dgm:pt>
    <dgm:pt modelId="{69CF23DB-AF60-4176-9660-5D993237285B}" type="pres">
      <dgm:prSet presAssocID="{E793BD6C-B1FB-4253-B3EA-6E9F8AC7FCF5}" presName="compNode" presStyleCnt="0"/>
      <dgm:spPr/>
    </dgm:pt>
    <dgm:pt modelId="{489BDA7F-F777-4915-B6AB-0A56C5381173}" type="pres">
      <dgm:prSet presAssocID="{E793BD6C-B1FB-4253-B3EA-6E9F8AC7FCF5}" presName="iconBgRect" presStyleLbl="bgShp" presStyleIdx="0" presStyleCnt="3"/>
      <dgm:spPr/>
    </dgm:pt>
    <dgm:pt modelId="{16957D6C-7599-4A31-B7DA-06742D81B4B5}" type="pres">
      <dgm:prSet presAssocID="{E793BD6C-B1FB-4253-B3EA-6E9F8AC7FC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F367BF47-14D3-4365-A756-64B977CA6D3D}" type="pres">
      <dgm:prSet presAssocID="{E793BD6C-B1FB-4253-B3EA-6E9F8AC7FCF5}" presName="spaceRect" presStyleCnt="0"/>
      <dgm:spPr/>
    </dgm:pt>
    <dgm:pt modelId="{12F25075-21E9-43D1-800C-9C6BD965DC6C}" type="pres">
      <dgm:prSet presAssocID="{E793BD6C-B1FB-4253-B3EA-6E9F8AC7FCF5}" presName="textRect" presStyleLbl="revTx" presStyleIdx="0" presStyleCnt="3">
        <dgm:presLayoutVars>
          <dgm:chMax val="1"/>
          <dgm:chPref val="1"/>
        </dgm:presLayoutVars>
      </dgm:prSet>
      <dgm:spPr/>
    </dgm:pt>
    <dgm:pt modelId="{305576EA-03F8-4C45-B919-6D940CDDCEFA}" type="pres">
      <dgm:prSet presAssocID="{0D20FED9-ACAE-4276-AA14-F358BC529A4D}" presName="sibTrans" presStyleCnt="0"/>
      <dgm:spPr/>
    </dgm:pt>
    <dgm:pt modelId="{21D92F12-DC6D-4789-8C31-9799D043589C}" type="pres">
      <dgm:prSet presAssocID="{01879EE1-0A9C-49DC-814C-B43FAC06959E}" presName="compNode" presStyleCnt="0"/>
      <dgm:spPr/>
    </dgm:pt>
    <dgm:pt modelId="{95D21DF1-EDAE-457A-8E23-EF2712D50101}" type="pres">
      <dgm:prSet presAssocID="{01879EE1-0A9C-49DC-814C-B43FAC06959E}" presName="iconBgRect" presStyleLbl="bgShp" presStyleIdx="1" presStyleCnt="3"/>
      <dgm:spPr/>
    </dgm:pt>
    <dgm:pt modelId="{E7DE09C6-1EAE-4915-9156-82008C267487}" type="pres">
      <dgm:prSet presAssocID="{01879EE1-0A9C-49DC-814C-B43FAC0695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586359E-41E9-46A2-95B4-30A98F269FD1}" type="pres">
      <dgm:prSet presAssocID="{01879EE1-0A9C-49DC-814C-B43FAC06959E}" presName="spaceRect" presStyleCnt="0"/>
      <dgm:spPr/>
    </dgm:pt>
    <dgm:pt modelId="{F439CCF9-4358-44DD-95F3-0B6746EEB93D}" type="pres">
      <dgm:prSet presAssocID="{01879EE1-0A9C-49DC-814C-B43FAC06959E}" presName="textRect" presStyleLbl="revTx" presStyleIdx="1" presStyleCnt="3">
        <dgm:presLayoutVars>
          <dgm:chMax val="1"/>
          <dgm:chPref val="1"/>
        </dgm:presLayoutVars>
      </dgm:prSet>
      <dgm:spPr/>
    </dgm:pt>
    <dgm:pt modelId="{3621125E-F1D2-465C-A5B0-C473876D86DA}" type="pres">
      <dgm:prSet presAssocID="{38E77E39-E031-4CE2-BB86-423A69B3F2BF}" presName="sibTrans" presStyleCnt="0"/>
      <dgm:spPr/>
    </dgm:pt>
    <dgm:pt modelId="{E87BB13B-72F6-41B1-8436-1FA0DCDD4990}" type="pres">
      <dgm:prSet presAssocID="{FD7991CC-0B00-48ED-831B-C1C74A64D779}" presName="compNode" presStyleCnt="0"/>
      <dgm:spPr/>
    </dgm:pt>
    <dgm:pt modelId="{8FE27CA7-1E19-47B0-9478-0C21361B8256}" type="pres">
      <dgm:prSet presAssocID="{FD7991CC-0B00-48ED-831B-C1C74A64D779}" presName="iconBgRect" presStyleLbl="bgShp" presStyleIdx="2" presStyleCnt="3"/>
      <dgm:spPr/>
    </dgm:pt>
    <dgm:pt modelId="{0FB0AE7E-A522-4533-AB05-5355025C4D7E}" type="pres">
      <dgm:prSet presAssocID="{FD7991CC-0B00-48ED-831B-C1C74A64D7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5479D84-BD2D-457D-8560-C1DE966BC2E2}" type="pres">
      <dgm:prSet presAssocID="{FD7991CC-0B00-48ED-831B-C1C74A64D779}" presName="spaceRect" presStyleCnt="0"/>
      <dgm:spPr/>
    </dgm:pt>
    <dgm:pt modelId="{D1E0AA57-E009-4052-BDD8-AF6530EB46F8}" type="pres">
      <dgm:prSet presAssocID="{FD7991CC-0B00-48ED-831B-C1C74A64D7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1DDE800-0141-482F-BEF6-8FE867424958}" type="presOf" srcId="{D6D33E79-262C-42ED-9DEA-36D58587C1F4}" destId="{A9D64CE9-3C30-441B-A0E8-60C55F69A0FF}" srcOrd="0" destOrd="0" presId="urn:microsoft.com/office/officeart/2018/5/layout/IconCircleLabelList"/>
    <dgm:cxn modelId="{F69C5B2D-08FA-4677-A3A4-E50D0DA93782}" srcId="{D6D33E79-262C-42ED-9DEA-36D58587C1F4}" destId="{01879EE1-0A9C-49DC-814C-B43FAC06959E}" srcOrd="1" destOrd="0" parTransId="{3014BB11-2C2A-48B6-88A5-C7A7050AFFB0}" sibTransId="{38E77E39-E031-4CE2-BB86-423A69B3F2BF}"/>
    <dgm:cxn modelId="{DF56B946-D743-496F-9D81-77617F78F700}" srcId="{D6D33E79-262C-42ED-9DEA-36D58587C1F4}" destId="{E793BD6C-B1FB-4253-B3EA-6E9F8AC7FCF5}" srcOrd="0" destOrd="0" parTransId="{5FF38BEA-738C-4365-9440-224976D53A62}" sibTransId="{0D20FED9-ACAE-4276-AA14-F358BC529A4D}"/>
    <dgm:cxn modelId="{27CE118C-66E4-44CC-A4A3-84F2C1FE2B5E}" srcId="{D6D33E79-262C-42ED-9DEA-36D58587C1F4}" destId="{FD7991CC-0B00-48ED-831B-C1C74A64D779}" srcOrd="2" destOrd="0" parTransId="{FAE88217-9376-4D25-B566-1B0B9D4FF699}" sibTransId="{1F1696EE-6139-43C6-9E66-F8FE6E20FBE8}"/>
    <dgm:cxn modelId="{EB5CBC8E-43B7-4B79-8294-37311EEF0B11}" type="presOf" srcId="{FD7991CC-0B00-48ED-831B-C1C74A64D779}" destId="{D1E0AA57-E009-4052-BDD8-AF6530EB46F8}" srcOrd="0" destOrd="0" presId="urn:microsoft.com/office/officeart/2018/5/layout/IconCircleLabelList"/>
    <dgm:cxn modelId="{BE4E68A2-765E-446D-B655-1F7866E536B2}" type="presOf" srcId="{E793BD6C-B1FB-4253-B3EA-6E9F8AC7FCF5}" destId="{12F25075-21E9-43D1-800C-9C6BD965DC6C}" srcOrd="0" destOrd="0" presId="urn:microsoft.com/office/officeart/2018/5/layout/IconCircleLabelList"/>
    <dgm:cxn modelId="{AC05F1A2-4E9C-4DDF-B917-BC4E6F6BEF4A}" type="presOf" srcId="{01879EE1-0A9C-49DC-814C-B43FAC06959E}" destId="{F439CCF9-4358-44DD-95F3-0B6746EEB93D}" srcOrd="0" destOrd="0" presId="urn:microsoft.com/office/officeart/2018/5/layout/IconCircleLabelList"/>
    <dgm:cxn modelId="{91100875-EC03-4A11-9348-F9B79A441D05}" type="presParOf" srcId="{A9D64CE9-3C30-441B-A0E8-60C55F69A0FF}" destId="{69CF23DB-AF60-4176-9660-5D993237285B}" srcOrd="0" destOrd="0" presId="urn:microsoft.com/office/officeart/2018/5/layout/IconCircleLabelList"/>
    <dgm:cxn modelId="{5108D893-EFDC-4126-80A6-204C7311FE45}" type="presParOf" srcId="{69CF23DB-AF60-4176-9660-5D993237285B}" destId="{489BDA7F-F777-4915-B6AB-0A56C5381173}" srcOrd="0" destOrd="0" presId="urn:microsoft.com/office/officeart/2018/5/layout/IconCircleLabelList"/>
    <dgm:cxn modelId="{AF96A241-F7DB-4802-B2E1-C57B994BEDD0}" type="presParOf" srcId="{69CF23DB-AF60-4176-9660-5D993237285B}" destId="{16957D6C-7599-4A31-B7DA-06742D81B4B5}" srcOrd="1" destOrd="0" presId="urn:microsoft.com/office/officeart/2018/5/layout/IconCircleLabelList"/>
    <dgm:cxn modelId="{DA46B54B-12B2-43AC-A534-1B116EA38403}" type="presParOf" srcId="{69CF23DB-AF60-4176-9660-5D993237285B}" destId="{F367BF47-14D3-4365-A756-64B977CA6D3D}" srcOrd="2" destOrd="0" presId="urn:microsoft.com/office/officeart/2018/5/layout/IconCircleLabelList"/>
    <dgm:cxn modelId="{ED4275F6-EDFF-4E02-8080-FCB45964D87C}" type="presParOf" srcId="{69CF23DB-AF60-4176-9660-5D993237285B}" destId="{12F25075-21E9-43D1-800C-9C6BD965DC6C}" srcOrd="3" destOrd="0" presId="urn:microsoft.com/office/officeart/2018/5/layout/IconCircleLabelList"/>
    <dgm:cxn modelId="{EE04D018-0667-4913-B634-E7C0C8DE8C5F}" type="presParOf" srcId="{A9D64CE9-3C30-441B-A0E8-60C55F69A0FF}" destId="{305576EA-03F8-4C45-B919-6D940CDDCEFA}" srcOrd="1" destOrd="0" presId="urn:microsoft.com/office/officeart/2018/5/layout/IconCircleLabelList"/>
    <dgm:cxn modelId="{C13103FC-B216-44C5-B21B-4579A5EA56BA}" type="presParOf" srcId="{A9D64CE9-3C30-441B-A0E8-60C55F69A0FF}" destId="{21D92F12-DC6D-4789-8C31-9799D043589C}" srcOrd="2" destOrd="0" presId="urn:microsoft.com/office/officeart/2018/5/layout/IconCircleLabelList"/>
    <dgm:cxn modelId="{4869C0F4-4651-471E-AFB3-96081D1B5D55}" type="presParOf" srcId="{21D92F12-DC6D-4789-8C31-9799D043589C}" destId="{95D21DF1-EDAE-457A-8E23-EF2712D50101}" srcOrd="0" destOrd="0" presId="urn:microsoft.com/office/officeart/2018/5/layout/IconCircleLabelList"/>
    <dgm:cxn modelId="{A54F39AC-EE4D-4480-B428-2847AE688FE7}" type="presParOf" srcId="{21D92F12-DC6D-4789-8C31-9799D043589C}" destId="{E7DE09C6-1EAE-4915-9156-82008C267487}" srcOrd="1" destOrd="0" presId="urn:microsoft.com/office/officeart/2018/5/layout/IconCircleLabelList"/>
    <dgm:cxn modelId="{E5114FA0-1918-4F32-A11F-F34ECB228914}" type="presParOf" srcId="{21D92F12-DC6D-4789-8C31-9799D043589C}" destId="{1586359E-41E9-46A2-95B4-30A98F269FD1}" srcOrd="2" destOrd="0" presId="urn:microsoft.com/office/officeart/2018/5/layout/IconCircleLabelList"/>
    <dgm:cxn modelId="{E7D5B557-0359-47AA-ABBF-95E95D0C1429}" type="presParOf" srcId="{21D92F12-DC6D-4789-8C31-9799D043589C}" destId="{F439CCF9-4358-44DD-95F3-0B6746EEB93D}" srcOrd="3" destOrd="0" presId="urn:microsoft.com/office/officeart/2018/5/layout/IconCircleLabelList"/>
    <dgm:cxn modelId="{D18EB4F2-0321-49D2-B660-794F147F79EE}" type="presParOf" srcId="{A9D64CE9-3C30-441B-A0E8-60C55F69A0FF}" destId="{3621125E-F1D2-465C-A5B0-C473876D86DA}" srcOrd="3" destOrd="0" presId="urn:microsoft.com/office/officeart/2018/5/layout/IconCircleLabelList"/>
    <dgm:cxn modelId="{12E4B944-ECF3-49FD-9003-2371A1514E80}" type="presParOf" srcId="{A9D64CE9-3C30-441B-A0E8-60C55F69A0FF}" destId="{E87BB13B-72F6-41B1-8436-1FA0DCDD4990}" srcOrd="4" destOrd="0" presId="urn:microsoft.com/office/officeart/2018/5/layout/IconCircleLabelList"/>
    <dgm:cxn modelId="{770291A7-4ECF-428E-A6D6-0F106FB1E974}" type="presParOf" srcId="{E87BB13B-72F6-41B1-8436-1FA0DCDD4990}" destId="{8FE27CA7-1E19-47B0-9478-0C21361B8256}" srcOrd="0" destOrd="0" presId="urn:microsoft.com/office/officeart/2018/5/layout/IconCircleLabelList"/>
    <dgm:cxn modelId="{7FC7C6D7-4845-4FDC-BE31-D641D7689CC4}" type="presParOf" srcId="{E87BB13B-72F6-41B1-8436-1FA0DCDD4990}" destId="{0FB0AE7E-A522-4533-AB05-5355025C4D7E}" srcOrd="1" destOrd="0" presId="urn:microsoft.com/office/officeart/2018/5/layout/IconCircleLabelList"/>
    <dgm:cxn modelId="{1DBB8326-4023-462F-B9BC-728667542313}" type="presParOf" srcId="{E87BB13B-72F6-41B1-8436-1FA0DCDD4990}" destId="{65479D84-BD2D-457D-8560-C1DE966BC2E2}" srcOrd="2" destOrd="0" presId="urn:microsoft.com/office/officeart/2018/5/layout/IconCircleLabelList"/>
    <dgm:cxn modelId="{5D7EF0A3-1756-43AE-BD69-918126233BF0}" type="presParOf" srcId="{E87BB13B-72F6-41B1-8436-1FA0DCDD4990}" destId="{D1E0AA57-E009-4052-BDD8-AF6530EB46F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DA7F-F777-4915-B6AB-0A56C5381173}">
      <dsp:nvSpPr>
        <dsp:cNvPr id="0" name=""/>
        <dsp:cNvSpPr/>
      </dsp:nvSpPr>
      <dsp:spPr>
        <a:xfrm>
          <a:off x="679050" y="581261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57D6C-7599-4A31-B7DA-06742D81B4B5}">
      <dsp:nvSpPr>
        <dsp:cNvPr id="0" name=""/>
        <dsp:cNvSpPr/>
      </dsp:nvSpPr>
      <dsp:spPr>
        <a:xfrm>
          <a:off x="1081237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25075-21E9-43D1-800C-9C6BD965DC6C}">
      <dsp:nvSpPr>
        <dsp:cNvPr id="0" name=""/>
        <dsp:cNvSpPr/>
      </dsp:nvSpPr>
      <dsp:spPr>
        <a:xfrm>
          <a:off x="75768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Method: </a:t>
          </a:r>
          <a:r>
            <a:rPr lang="en-US" sz="1500" kern="1200">
              <a:latin typeface="Neue Haas Grotesk Text Pro"/>
            </a:rPr>
            <a:t>Use OpenStack and Kubernetes</a:t>
          </a:r>
          <a:r>
            <a:rPr lang="en-US" sz="1500" kern="1200"/>
            <a:t> to set up a private cloud</a:t>
          </a:r>
          <a:endParaRPr lang="en-US" sz="1500" kern="1200">
            <a:latin typeface="Neue Haas Grotesk Text Pro"/>
          </a:endParaRPr>
        </a:p>
      </dsp:txBody>
      <dsp:txXfrm>
        <a:off x="75768" y="3056262"/>
        <a:ext cx="3093750" cy="720000"/>
      </dsp:txXfrm>
    </dsp:sp>
    <dsp:sp modelId="{95D21DF1-EDAE-457A-8E23-EF2712D50101}">
      <dsp:nvSpPr>
        <dsp:cNvPr id="0" name=""/>
        <dsp:cNvSpPr/>
      </dsp:nvSpPr>
      <dsp:spPr>
        <a:xfrm>
          <a:off x="4314206" y="581261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E09C6-1EAE-4915-9156-82008C267487}">
      <dsp:nvSpPr>
        <dsp:cNvPr id="0" name=""/>
        <dsp:cNvSpPr/>
      </dsp:nvSpPr>
      <dsp:spPr>
        <a:xfrm>
          <a:off x="4716393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9CCF9-4358-44DD-95F3-0B6746EEB93D}">
      <dsp:nvSpPr>
        <dsp:cNvPr id="0" name=""/>
        <dsp:cNvSpPr/>
      </dsp:nvSpPr>
      <dsp:spPr>
        <a:xfrm>
          <a:off x="3710925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Process: Install and configure software</a:t>
          </a:r>
        </a:p>
      </dsp:txBody>
      <dsp:txXfrm>
        <a:off x="3710925" y="3056262"/>
        <a:ext cx="3093750" cy="720000"/>
      </dsp:txXfrm>
    </dsp:sp>
    <dsp:sp modelId="{8FE27CA7-1E19-47B0-9478-0C21361B8256}">
      <dsp:nvSpPr>
        <dsp:cNvPr id="0" name=""/>
        <dsp:cNvSpPr/>
      </dsp:nvSpPr>
      <dsp:spPr>
        <a:xfrm>
          <a:off x="7949362" y="581261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0AE7E-A522-4533-AB05-5355025C4D7E}">
      <dsp:nvSpPr>
        <dsp:cNvPr id="0" name=""/>
        <dsp:cNvSpPr/>
      </dsp:nvSpPr>
      <dsp:spPr>
        <a:xfrm>
          <a:off x="8351550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0AA57-E009-4052-BDD8-AF6530EB46F8}">
      <dsp:nvSpPr>
        <dsp:cNvPr id="0" name=""/>
        <dsp:cNvSpPr/>
      </dsp:nvSpPr>
      <dsp:spPr>
        <a:xfrm>
          <a:off x="7346081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Goal: Create a private cloud</a:t>
          </a:r>
        </a:p>
      </dsp:txBody>
      <dsp:txXfrm>
        <a:off x="7346081" y="305626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5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7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4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1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3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1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92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21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0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99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5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kaigarst65161.wikidot.com/blog:184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kabelia.blogspot.com/2013/07/tips-improvement-performance-zimbra.html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colstate.sharepoint.com/:v:/r/sites/CDG/Shared%20Documents/General/DemoVideos/Editor.mp4?csf=1&amp;web=1&amp;e=IHO2ag&amp;nav=eyJyZWZlcnJhbEluZm8iOnsicmVmZXJyYWxBcHAiOiJTdHJlYW1XZWJBcHAiLCJyZWZlcnJhbFZpZXciOiJTaGFyZURpYWxvZy1MaW5rIiwicmVmZXJyYWxBcHBQbGF0Zm9ybSI6IldlYiIsInJlZmVycmFsTW9kZSI6InZpZXcifX0%3D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7_14D24CA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p!!Rectangle">
            <a:extLst>
              <a:ext uri="{FF2B5EF4-FFF2-40B4-BE49-F238E27FC236}">
                <a16:creationId xmlns:a16="http://schemas.microsoft.com/office/drawing/2014/main" id="{E0B3B37B-5EEE-4DC4-802A-66F9A2C94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klift lifting a container in the yard">
            <a:extLst>
              <a:ext uri="{FF2B5EF4-FFF2-40B4-BE49-F238E27FC236}">
                <a16:creationId xmlns:a16="http://schemas.microsoft.com/office/drawing/2014/main" id="{9533F7EE-9B0F-DC21-98A3-E93F8EC0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1" name="m!!text rectangle">
            <a:extLst>
              <a:ext uri="{FF2B5EF4-FFF2-40B4-BE49-F238E27FC236}">
                <a16:creationId xmlns:a16="http://schemas.microsoft.com/office/drawing/2014/main" id="{494CEDA0-FD8E-491B-8792-69F93BDA3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0079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C9FC5-BC7C-4D20-700B-8C54C4703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3449" y="980368"/>
            <a:ext cx="36667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/>
              <a:t>Cloudgineers</a:t>
            </a:r>
          </a:p>
        </p:txBody>
      </p:sp>
      <p:sp>
        <p:nvSpPr>
          <p:cNvPr id="42" name="m!!accent">
            <a:extLst>
              <a:ext uri="{FF2B5EF4-FFF2-40B4-BE49-F238E27FC236}">
                <a16:creationId xmlns:a16="http://schemas.microsoft.com/office/drawing/2014/main" id="{0FD3EBBB-DFE8-4525-B1BF-BE7BBC8D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071" y="116128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362A14-6FB8-4FFC-AAA0-2E5AFF8A8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577" y="2113280"/>
            <a:ext cx="3502152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85A2E-DA44-22CF-5692-271C189AE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3449" y="2354199"/>
            <a:ext cx="3666744" cy="346133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Jackson Gray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Carnell Greenfield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Jaden Jefferson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Nick Miller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Kelly Payne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6896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80ED2-C37D-BEE4-57AD-BCAE4C7A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9AC5C-564D-F7DA-8F43-CE9A76DF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777336"/>
            <a:ext cx="5991244" cy="110642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400">
                <a:latin typeface="Times New Roman"/>
                <a:cs typeface="Times New Roman"/>
              </a:rPr>
              <a:t>Server Room Setup: Rack Cabinet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AF8F0-B3BE-0E58-00A5-018364ECC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highlight>
                  <a:srgbClr val="00FF00"/>
                </a:highlight>
                <a:latin typeface="Times New Roman"/>
                <a:cs typeface="Times New Roman"/>
              </a:rPr>
              <a:t>Access Point to Enter Cabinet</a:t>
            </a:r>
          </a:p>
          <a:p>
            <a:r>
              <a:rPr lang="en-US" sz="2800" b="1">
                <a:highlight>
                  <a:srgbClr val="FFFF00"/>
                </a:highlight>
                <a:latin typeface="Times New Roman"/>
                <a:cs typeface="Times New Roman"/>
              </a:rPr>
              <a:t>Stabilizing Roll Out Trays</a:t>
            </a:r>
          </a:p>
          <a:p>
            <a:r>
              <a:rPr lang="en-US" sz="2800">
                <a:latin typeface="Times New Roman"/>
                <a:cs typeface="Times New Roman"/>
              </a:rPr>
              <a:t>Inserting Dell Servers</a:t>
            </a:r>
          </a:p>
          <a:p>
            <a:r>
              <a:rPr lang="en-US" sz="2800">
                <a:latin typeface="Times New Roman"/>
                <a:cs typeface="Times New Roman"/>
              </a:rPr>
              <a:t>Inserting Cisco Switch</a:t>
            </a:r>
          </a:p>
        </p:txBody>
      </p:sp>
      <p:pic>
        <p:nvPicPr>
          <p:cNvPr id="4" name="Picture 3" descr="Image result for dell cabinet 2000mm x 800mm x 1100mm">
            <a:extLst>
              <a:ext uri="{FF2B5EF4-FFF2-40B4-BE49-F238E27FC236}">
                <a16:creationId xmlns:a16="http://schemas.microsoft.com/office/drawing/2014/main" id="{B06014B9-6379-8208-FD81-204E9AFEE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021" y="1171728"/>
            <a:ext cx="4572110" cy="462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00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AE24A-82BC-E43C-3C4A-7D6C65005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BCE895-166F-A4F6-4578-C02CF98E7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CC226-3EB2-7786-39C8-E5FF70C10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20" y="926592"/>
            <a:ext cx="5552661" cy="114909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>
                <a:latin typeface="Times New Roman"/>
                <a:cs typeface="Times New Roman"/>
              </a:rPr>
              <a:t>OpenStack Playground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83BDD4-2247-3680-23AC-A8EE2E73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C452C0-1A3F-D1ED-9422-D5F76BC77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D3EA-CBC3-D9EE-09E0-17D3D6FB6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86" y="2688336"/>
            <a:ext cx="6157151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POC: </a:t>
            </a:r>
            <a:r>
              <a:rPr lang="en-US" sz="2800" b="1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DevStack</a:t>
            </a:r>
            <a:endParaRPr lang="en-US" sz="2800" b="1">
              <a:solidFill>
                <a:srgbClr val="000000"/>
              </a:solidFill>
              <a:highlight>
                <a:srgbClr val="FFFF00"/>
              </a:highlight>
              <a:latin typeface="Times New Roman"/>
              <a:cs typeface="Times New Roman"/>
            </a:endParaRPr>
          </a:p>
          <a:p>
            <a:r>
              <a:rPr lang="en-US" sz="2800">
                <a:latin typeface="Times New Roman"/>
                <a:cs typeface="Times New Roman"/>
              </a:rPr>
              <a:t>Single Node Deployment</a:t>
            </a:r>
          </a:p>
          <a:p>
            <a:r>
              <a:rPr lang="en-US" sz="2800">
                <a:latin typeface="Times New Roman"/>
                <a:cs typeface="Times New Roman"/>
              </a:rPr>
              <a:t>Lab Creation</a:t>
            </a:r>
          </a:p>
          <a:p>
            <a:endParaRPr lang="en-US" sz="1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2F1-F7DA-7740-8E25-2384363BBA3D}"/>
              </a:ext>
            </a:extLst>
          </p:cNvPr>
          <p:cNvSpPr txBox="1"/>
          <p:nvPr/>
        </p:nvSpPr>
        <p:spPr>
          <a:xfrm>
            <a:off x="5724979" y="2299441"/>
            <a:ext cx="6168886" cy="34470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Provide a place of learning for both future OpenStack Sysadmins and Users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Miniature OpenStack environment to use as a playground.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A mini single node version of OpenStack for future engineers and developers to use and learn OpenStack in a supervised environment. 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Users of this platform will learn how use key components such as Horizon, Nova, Keystone, Glance, Neutron, and Cinder.  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7" name="Picture 6" descr="_images/logo-blue.png">
            <a:extLst>
              <a:ext uri="{FF2B5EF4-FFF2-40B4-BE49-F238E27FC236}">
                <a16:creationId xmlns:a16="http://schemas.microsoft.com/office/drawing/2014/main" id="{5EDD7CBC-494D-7C62-AF5B-86066EE5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482" y="858109"/>
            <a:ext cx="4648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7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10B176-9D44-B4C3-7941-E99A96A1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19F5E97-A15C-D3E7-5322-A8709230A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03C65-3ECF-F8E2-B3FE-8868656D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20" y="814832"/>
            <a:ext cx="7137621" cy="126085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>
                <a:latin typeface="Times New Roman"/>
                <a:cs typeface="Times New Roman"/>
              </a:rPr>
              <a:t>Base OpenStack Deployment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317EFC-1264-4A2A-80DD-42AB687F9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779400-ED34-3095-80AA-F0A7DEBA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4E1DD-1902-7E2B-C8D2-6D9ECE5E5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86" y="2688336"/>
            <a:ext cx="6157151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Currently waiting on wall port access as switch has been blacklisted from University Network.</a:t>
            </a:r>
          </a:p>
          <a:p>
            <a:r>
              <a:rPr lang="en-US" sz="2800">
                <a:latin typeface="Times New Roman"/>
                <a:cs typeface="Times New Roman"/>
              </a:rPr>
              <a:t>Hands are tied by UITS</a:t>
            </a:r>
          </a:p>
          <a:p>
            <a:endParaRPr lang="en-US" sz="1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68A18-5426-7A5D-1B4E-B8506E34274C}"/>
              </a:ext>
            </a:extLst>
          </p:cNvPr>
          <p:cNvSpPr txBox="1"/>
          <p:nvPr/>
        </p:nvSpPr>
        <p:spPr>
          <a:xfrm>
            <a:off x="5591847" y="3714214"/>
            <a:ext cx="6371413" cy="12926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Further assessment and team discussion needed on definition of done for 'Base' deployment.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Will begin next sprint (4) on March 6th 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8" name="Picture 7" descr="Ansible Logo">
            <a:extLst>
              <a:ext uri="{FF2B5EF4-FFF2-40B4-BE49-F238E27FC236}">
                <a16:creationId xmlns:a16="http://schemas.microsoft.com/office/drawing/2014/main" id="{F34B0817-EADB-C9B9-9A34-78272E4C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589" y="159115"/>
            <a:ext cx="2743199" cy="3261731"/>
          </a:xfrm>
          <a:prstGeom prst="rect">
            <a:avLst/>
          </a:prstGeom>
        </p:spPr>
      </p:pic>
      <p:pic>
        <p:nvPicPr>
          <p:cNvPr id="6" name="Graphic 4" descr="Flag with solid fill">
            <a:extLst>
              <a:ext uri="{FF2B5EF4-FFF2-40B4-BE49-F238E27FC236}">
                <a16:creationId xmlns:a16="http://schemas.microsoft.com/office/drawing/2014/main" id="{7FD94CB6-9F21-F972-5438-4DE12E1A5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1800" y="13349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256C534-D4B7-BA03-633B-BA6A87C27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659" r="-1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812B5-E1A0-79E1-2FBF-083A2FC2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Contents of DevStack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335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175B1-1577-1184-5A14-28E4DE3D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>
                <a:latin typeface="Times New Roman"/>
                <a:cs typeface="Times New Roman"/>
              </a:rPr>
              <a:t>Other Epics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5704-592B-24E0-51D0-32664E27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OpenStack Components</a:t>
            </a:r>
          </a:p>
          <a:p>
            <a:r>
              <a:rPr lang="en-US">
                <a:latin typeface="Times New Roman"/>
                <a:cs typeface="Times New Roman"/>
              </a:rPr>
              <a:t>Continuous Learning</a:t>
            </a:r>
            <a:endParaRPr lang="en-US"/>
          </a:p>
          <a:p>
            <a:r>
              <a:rPr lang="en-US">
                <a:latin typeface="Times New Roman"/>
                <a:cs typeface="Times New Roman"/>
              </a:rPr>
              <a:t>Continuous Improvements</a:t>
            </a:r>
          </a:p>
          <a:p>
            <a:pPr marL="0" indent="0">
              <a:buNone/>
            </a:pPr>
            <a:endParaRPr lang="en-US" sz="1800">
              <a:latin typeface="Times New Roman"/>
              <a:cs typeface="Times New Roman"/>
            </a:endParaRPr>
          </a:p>
          <a:p>
            <a:endParaRPr lang="en-US" sz="180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638B93D3-643F-3C1E-D67E-42FC59198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4C6BF-CAE8-71F9-E8AA-E88EDB8A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8BA0342-9A12-ECF1-C99F-3715F066B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A7BE8-52D5-A7A6-84F6-18A4A868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14" y="301464"/>
            <a:ext cx="7137621" cy="12710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>
                <a:latin typeface="Times New Roman"/>
                <a:cs typeface="Times New Roman"/>
              </a:rPr>
              <a:t>Other Epics/Features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B044A4-F93C-22B3-E461-DD612A45B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16BBFE-CE95-4BF1-FB36-FE26A4060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F1E1-577C-B464-E595-4298319E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509" y="1710676"/>
            <a:ext cx="6185905" cy="48496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User Dashboard</a:t>
            </a:r>
            <a:endParaRPr lang="en-US" sz="3200"/>
          </a:p>
          <a:p>
            <a:r>
              <a:rPr lang="en-US" sz="3200">
                <a:latin typeface="Times New Roman"/>
                <a:cs typeface="Times New Roman"/>
              </a:rPr>
              <a:t>Identity Access Management </a:t>
            </a:r>
            <a:endParaRPr lang="en-US" sz="3200">
              <a:latin typeface="Neue Haas Grotesk Text Pro"/>
              <a:cs typeface="Times New Roman"/>
            </a:endParaRPr>
          </a:p>
          <a:p>
            <a:r>
              <a:rPr lang="en-US" sz="3200">
                <a:latin typeface="Times New Roman"/>
                <a:cs typeface="Times New Roman"/>
              </a:rPr>
              <a:t>Networking Service</a:t>
            </a:r>
            <a:endParaRPr lang="en-US" sz="3200">
              <a:latin typeface="Neue Haas Grotesk Text Pro"/>
              <a:cs typeface="Times New Roman"/>
            </a:endParaRPr>
          </a:p>
          <a:p>
            <a:r>
              <a:rPr lang="en-US" sz="3200">
                <a:latin typeface="Times New Roman"/>
                <a:cs typeface="Times New Roman"/>
              </a:rPr>
              <a:t>Computing Service</a:t>
            </a:r>
            <a:endParaRPr lang="en-US" sz="3200">
              <a:latin typeface="Neue Haas Grotesk Text Pro"/>
              <a:cs typeface="Times New Roman"/>
            </a:endParaRPr>
          </a:p>
          <a:p>
            <a:r>
              <a:rPr lang="en-US" sz="3200">
                <a:latin typeface="Times New Roman"/>
                <a:cs typeface="Times New Roman"/>
              </a:rPr>
              <a:t>Imaging Service</a:t>
            </a:r>
            <a:endParaRPr lang="en-US" sz="3200">
              <a:latin typeface="Neue Haas Grotesk Text Pro"/>
              <a:cs typeface="Times New Roman"/>
            </a:endParaRPr>
          </a:p>
          <a:p>
            <a:r>
              <a:rPr lang="en-US" sz="3200">
                <a:latin typeface="Times New Roman"/>
                <a:cs typeface="Times New Roman"/>
              </a:rPr>
              <a:t>Block Storage Service</a:t>
            </a:r>
            <a:endParaRPr lang="en-US" sz="3200">
              <a:latin typeface="Neue Haas Grotesk Text Pro"/>
              <a:cs typeface="Times New Roman"/>
            </a:endParaRPr>
          </a:p>
          <a:p>
            <a:r>
              <a:rPr lang="en-US" sz="3200">
                <a:latin typeface="Times New Roman"/>
                <a:cs typeface="Times New Roman"/>
              </a:rPr>
              <a:t>Object Storage Service</a:t>
            </a:r>
            <a:endParaRPr lang="en-US" sz="3200"/>
          </a:p>
          <a:p>
            <a:endParaRPr lang="en-US" sz="1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17AF8-2A54-666D-DDF3-CF5A34AA1F12}"/>
              </a:ext>
            </a:extLst>
          </p:cNvPr>
          <p:cNvSpPr txBox="1"/>
          <p:nvPr/>
        </p:nvSpPr>
        <p:spPr>
          <a:xfrm>
            <a:off x="5703991" y="630365"/>
            <a:ext cx="6400167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>
                <a:latin typeface="Times New Roman"/>
                <a:ea typeface="+mn-lt"/>
                <a:cs typeface="+mn-lt"/>
              </a:rPr>
              <a:t>Configuration and installment of each key component in OpenStack</a:t>
            </a:r>
          </a:p>
          <a:p>
            <a:pPr marL="285750" indent="-285750">
              <a:buFont typeface="Arial"/>
              <a:buChar char="•"/>
            </a:pPr>
            <a:r>
              <a:rPr lang="en-US" sz="3000">
                <a:latin typeface="Times New Roman"/>
                <a:cs typeface="Times New Roman"/>
              </a:rPr>
              <a:t>Will begin sprint 5 on March 20th 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4" descr="Applying Cloud Computing: OpenStack Components">
            <a:extLst>
              <a:ext uri="{FF2B5EF4-FFF2-40B4-BE49-F238E27FC236}">
                <a16:creationId xmlns:a16="http://schemas.microsoft.com/office/drawing/2014/main" id="{C96C2161-A94D-BF28-C0FC-7AAC0579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175" y="2427623"/>
            <a:ext cx="6567575" cy="4432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6279A-D188-5E50-D14B-8D080E12410B}"/>
              </a:ext>
            </a:extLst>
          </p:cNvPr>
          <p:cNvSpPr txBox="1"/>
          <p:nvPr/>
        </p:nvSpPr>
        <p:spPr>
          <a:xfrm>
            <a:off x="9026769" y="5232251"/>
            <a:ext cx="1055076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Neutron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CC8F45-2D49-9EDA-723A-89551F64E9E7}"/>
              </a:ext>
            </a:extLst>
          </p:cNvPr>
          <p:cNvSpPr/>
          <p:nvPr/>
        </p:nvSpPr>
        <p:spPr>
          <a:xfrm>
            <a:off x="10497315" y="6295439"/>
            <a:ext cx="918307" cy="195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85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D861F1-F386-4A7D-A4BF-3BEB82DEB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B42F9-468F-92FA-56B1-97500543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408153"/>
            <a:ext cx="10168128" cy="131503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/>
                <a:cs typeface="Times New Roman"/>
              </a:rPr>
              <a:t>Continuous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71362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15905-A8F5-D86A-046C-3FE8FFAE5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962656"/>
            <a:ext cx="10168128" cy="2624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We have continuous learning as we investigate OpenStack and all the components that are included.</a:t>
            </a:r>
          </a:p>
          <a:p>
            <a:pPr marL="0" indent="0">
              <a:buNone/>
            </a:pP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4" name="Picture 3" descr="A signpost with arrows pointing to different directions&#10;&#10;AI-generated content may be incorrect.">
            <a:extLst>
              <a:ext uri="{FF2B5EF4-FFF2-40B4-BE49-F238E27FC236}">
                <a16:creationId xmlns:a16="http://schemas.microsoft.com/office/drawing/2014/main" id="{89111C68-8112-1FF3-3915-809D9FCDB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63848" y="3675380"/>
            <a:ext cx="2429743" cy="256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2886F-25E5-A235-E6C7-3F07939CF737}"/>
              </a:ext>
            </a:extLst>
          </p:cNvPr>
          <p:cNvSpPr txBox="1"/>
          <p:nvPr/>
        </p:nvSpPr>
        <p:spPr>
          <a:xfrm>
            <a:off x="8864600" y="6484620"/>
            <a:ext cx="2428240" cy="7366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79185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AA2B-F184-118F-A226-BC9D5490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31F3-5729-AAB5-8D8C-9143BDE4A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Hardware Requests-1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DEBE7-5B6C-C764-B366-6FCF19D517C6}"/>
              </a:ext>
            </a:extLst>
          </p:cNvPr>
          <p:cNvSpPr txBox="1"/>
          <p:nvPr/>
        </p:nvSpPr>
        <p:spPr>
          <a:xfrm>
            <a:off x="7063740" y="3855720"/>
            <a:ext cx="36296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As we progress, through our project we will include more task.</a:t>
            </a:r>
          </a:p>
        </p:txBody>
      </p:sp>
      <p:pic>
        <p:nvPicPr>
          <p:cNvPr id="5" name="Picture 4" descr="A yellow figure holding a magnifying glass&#10;&#10;AI-generated content may be incorrect.">
            <a:extLst>
              <a:ext uri="{FF2B5EF4-FFF2-40B4-BE49-F238E27FC236}">
                <a16:creationId xmlns:a16="http://schemas.microsoft.com/office/drawing/2014/main" id="{BF09DDD7-F9EA-EF71-A548-9476865EE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61160" y="3382010"/>
            <a:ext cx="38100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0CF2A-AD31-A00D-381F-CB3119CCB322}"/>
              </a:ext>
            </a:extLst>
          </p:cNvPr>
          <p:cNvSpPr txBox="1"/>
          <p:nvPr/>
        </p:nvSpPr>
        <p:spPr>
          <a:xfrm>
            <a:off x="1661160" y="6239510"/>
            <a:ext cx="3810000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544983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6F21C-F3E0-2AA7-C4BA-2F1FC93D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What did we learn?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4673B-5670-0120-1AE2-7CEC97BC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59" y="2088896"/>
            <a:ext cx="4610608" cy="451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How to tackle bugs facing common issues in </a:t>
            </a:r>
            <a:r>
              <a:rPr lang="en-US" sz="1700" err="1"/>
              <a:t>DevStack</a:t>
            </a:r>
            <a:r>
              <a:rPr lang="en-US" sz="1700"/>
              <a:t> </a:t>
            </a:r>
            <a:endParaRPr lang="en-US"/>
          </a:p>
          <a:p>
            <a:r>
              <a:rPr lang="en-US" sz="1700"/>
              <a:t>Using the Linux command line</a:t>
            </a:r>
            <a:endParaRPr lang="en-US"/>
          </a:p>
          <a:p>
            <a:r>
              <a:rPr lang="en-US" sz="1700"/>
              <a:t>Installing rails in the server rack</a:t>
            </a:r>
          </a:p>
          <a:p>
            <a:r>
              <a:rPr lang="en-US" sz="1700"/>
              <a:t>RAID levels</a:t>
            </a:r>
          </a:p>
          <a:p>
            <a:r>
              <a:rPr lang="en-US" sz="1700"/>
              <a:t>Encryption through Ubuntu Installation Wizard</a:t>
            </a:r>
          </a:p>
          <a:p>
            <a:endParaRPr lang="en-US" sz="1700"/>
          </a:p>
          <a:p>
            <a:endParaRPr lang="en-US" sz="1700"/>
          </a:p>
        </p:txBody>
      </p:sp>
      <p:pic>
        <p:nvPicPr>
          <p:cNvPr id="4" name="Picture 3" descr="People working on ideas">
            <a:extLst>
              <a:ext uri="{FF2B5EF4-FFF2-40B4-BE49-F238E27FC236}">
                <a16:creationId xmlns:a16="http://schemas.microsoft.com/office/drawing/2014/main" id="{EFA902C1-CCA4-E03A-9373-F629BF4E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3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1381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7A244-AF5C-C2CB-DA18-F00F729B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Conclusions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DDBCA5-49D2-B7D4-DCF4-00425AC0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23" r="48124" b="-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9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647E-28BA-5FF7-E936-6F54218C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736" y="3056636"/>
            <a:ext cx="6272784" cy="282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Using </a:t>
            </a:r>
            <a:r>
              <a:rPr lang="en-US" sz="1800" err="1"/>
              <a:t>DevStack</a:t>
            </a:r>
            <a:r>
              <a:rPr lang="en-US" sz="1800"/>
              <a:t>, we initialized OpenStack on server R730 as a single node deployment.</a:t>
            </a:r>
            <a:endParaRPr lang="en-US"/>
          </a:p>
          <a:p>
            <a:r>
              <a:rPr lang="en-US" sz="1800"/>
              <a:t>Our plans are to use the desktop for </a:t>
            </a:r>
            <a:r>
              <a:rPr lang="en-US" sz="1800" err="1"/>
              <a:t>DevStack</a:t>
            </a:r>
            <a:r>
              <a:rPr lang="en-US" sz="1800"/>
              <a:t> installation so we can separate </a:t>
            </a:r>
            <a:r>
              <a:rPr lang="en-US" sz="1800" err="1"/>
              <a:t>DevStack</a:t>
            </a:r>
            <a:r>
              <a:rPr lang="en-US" sz="1800"/>
              <a:t> and OpenStack. </a:t>
            </a:r>
            <a:endParaRPr lang="en-US"/>
          </a:p>
          <a:p>
            <a:r>
              <a:rPr lang="en-US" sz="1800"/>
              <a:t>The 710A will be the controller, the 710B will be used as the network, and the 730 will be used for compute and storage.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B6226-0AB4-EC97-FC01-8EB035A3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6C7A6F-B3C4-0218-9AA7-984A5E841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92914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87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2E13-288B-2538-1AC4-BB94E86128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1358" y="380971"/>
            <a:ext cx="3171195" cy="534838"/>
          </a:xfrm>
        </p:spPr>
        <p:txBody>
          <a:bodyPr>
            <a:normAutofit fontScale="90000"/>
          </a:bodyPr>
          <a:lstStyle/>
          <a:p>
            <a:r>
              <a:rPr lang="en-US" dirty="0"/>
              <a:t>Demo Video</a:t>
            </a:r>
          </a:p>
        </p:txBody>
      </p:sp>
      <p:pic>
        <p:nvPicPr>
          <p:cNvPr id="6" name="Editor">
            <a:hlinkClick r:id="" action="ppaction://media"/>
            <a:extLst>
              <a:ext uri="{FF2B5EF4-FFF2-40B4-BE49-F238E27FC236}">
                <a16:creationId xmlns:a16="http://schemas.microsoft.com/office/drawing/2014/main" id="{745CC273-FBE7-4429-214E-D790C54AA6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5208" y="1114245"/>
            <a:ext cx="975360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390844-A02C-E5FF-DC6C-721A17FB40C6}"/>
              </a:ext>
            </a:extLst>
          </p:cNvPr>
          <p:cNvSpPr txBox="1"/>
          <p:nvPr/>
        </p:nvSpPr>
        <p:spPr>
          <a:xfrm>
            <a:off x="9354319" y="549214"/>
            <a:ext cx="16607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5"/>
              </a:rPr>
              <a:t>Video File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ABC8B89A-5EAB-E9DB-1D4C-4F506E72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63" r="12737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95509-9572-B43C-4996-484D6ED9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63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DA503-58FF-E0B2-C912-7DD92C55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855" y="433106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Kubernetes &amp; OpenStack</a:t>
            </a:r>
          </a:p>
        </p:txBody>
      </p:sp>
      <p:pic>
        <p:nvPicPr>
          <p:cNvPr id="5" name="Picture 4" descr="Forklift lifting a container in the yard">
            <a:extLst>
              <a:ext uri="{FF2B5EF4-FFF2-40B4-BE49-F238E27FC236}">
                <a16:creationId xmlns:a16="http://schemas.microsoft.com/office/drawing/2014/main" id="{A91D323F-4DE0-3E68-09C7-A18F1D0C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24" r="26893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BD40-07F2-88D3-FE1C-B611E545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835" y="1712461"/>
            <a:ext cx="4536318" cy="483953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700" b="1"/>
              <a:t>OpenStack </a:t>
            </a:r>
            <a:endParaRPr lang="en-US" b="1"/>
          </a:p>
          <a:p>
            <a:r>
              <a:rPr lang="en-US" sz="1700"/>
              <a:t>Set of open-source cloud computing software components </a:t>
            </a:r>
            <a:endParaRPr lang="en-US"/>
          </a:p>
          <a:p>
            <a:r>
              <a:rPr lang="en-US" sz="1700"/>
              <a:t>Which manage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Compute Resources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Storage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Orchestration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And many more cloud computing services.</a:t>
            </a:r>
            <a:endParaRPr lang="en-US"/>
          </a:p>
          <a:p>
            <a:pPr marL="0" indent="0">
              <a:buNone/>
            </a:pPr>
            <a:r>
              <a:rPr lang="en-US" sz="1700" b="1"/>
              <a:t>Kubernetes </a:t>
            </a:r>
            <a:endParaRPr lang="en-US" b="1"/>
          </a:p>
          <a:p>
            <a:r>
              <a:rPr lang="en-US" sz="1700"/>
              <a:t>An open-source container management tool </a:t>
            </a:r>
            <a:endParaRPr lang="en-US"/>
          </a:p>
          <a:p>
            <a:r>
              <a:rPr lang="en-US" sz="1700"/>
              <a:t>Automates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Container deployment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Container scaling and descaling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Container load balancing.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91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24E1-4C20-1D39-A63A-98782E4928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4063" y="549275"/>
            <a:ext cx="10167937" cy="1179513"/>
          </a:xfrm>
        </p:spPr>
        <p:txBody>
          <a:bodyPr>
            <a:normAutofit/>
          </a:bodyPr>
          <a:lstStyle/>
          <a:p>
            <a:r>
              <a:rPr lang="en-US"/>
              <a:t>Basic Architecture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15158E-2475-7BCE-1A95-67D80F17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96" y="1583645"/>
            <a:ext cx="9243332" cy="50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9D5BF-24F0-1737-C431-3A998B4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6" y="144702"/>
            <a:ext cx="10761668" cy="7659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Complete OpenStack Architecture Model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5D58F6E8-D3B2-F324-1E7A-D91BCB9E6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449" y="1099442"/>
            <a:ext cx="8124765" cy="57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4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94193-325D-3E4D-1371-F271E599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Epics Worked on Since Last Meeting (Still In Cycle 2)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2115-62F7-2448-1D0F-0A8F585F0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30"/>
            <a:ext cx="1051560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Linux Operating System</a:t>
            </a:r>
            <a:endParaRPr lang="en-US"/>
          </a:p>
          <a:p>
            <a:r>
              <a:rPr lang="en-US" sz="2800">
                <a:latin typeface="Times New Roman"/>
                <a:cs typeface="Times New Roman"/>
              </a:rPr>
              <a:t>Dell Remote Access Controller</a:t>
            </a:r>
          </a:p>
          <a:p>
            <a:r>
              <a:rPr lang="en-US" sz="2800">
                <a:latin typeface="Times New Roman"/>
                <a:cs typeface="Times New Roman"/>
              </a:rPr>
              <a:t>Server Network</a:t>
            </a:r>
          </a:p>
          <a:p>
            <a:r>
              <a:rPr lang="en-US" sz="2800">
                <a:latin typeface="Times New Roman"/>
                <a:cs typeface="Times New Roman"/>
              </a:rPr>
              <a:t>Rack Cabinet</a:t>
            </a:r>
          </a:p>
          <a:p>
            <a:r>
              <a:rPr lang="en-US" sz="2800">
                <a:latin typeface="Times New Roman"/>
                <a:cs typeface="Times New Roman"/>
              </a:rPr>
              <a:t>OpenStack Playground</a:t>
            </a:r>
          </a:p>
        </p:txBody>
      </p:sp>
    </p:spTree>
    <p:extLst>
      <p:ext uri="{BB962C8B-B14F-4D97-AF65-F5344CB8AC3E}">
        <p14:creationId xmlns:p14="http://schemas.microsoft.com/office/powerpoint/2010/main" val="3493264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3E5E3-2D05-032A-0D65-9ED64B22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0E468-7EB6-8F37-BEC3-05705F31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40656" cy="1165199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Future Epics Being Pulled In For Cycle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225EF-CBA4-556A-6558-3E0401DCB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ALL previous features</a:t>
            </a:r>
          </a:p>
          <a:p>
            <a:r>
              <a:rPr lang="en-US" sz="2800">
                <a:latin typeface="Times New Roman"/>
                <a:cs typeface="Times New Roman"/>
              </a:rPr>
              <a:t>OpenStack Playground - continuation </a:t>
            </a:r>
          </a:p>
          <a:p>
            <a:r>
              <a:rPr lang="en-US" sz="2800">
                <a:latin typeface="Times New Roman"/>
                <a:cs typeface="Times New Roman"/>
              </a:rPr>
              <a:t>Base OpenStack Deployment</a:t>
            </a:r>
          </a:p>
          <a:p>
            <a:r>
              <a:rPr lang="en-US" sz="2800">
                <a:latin typeface="Times New Roman"/>
                <a:cs typeface="Times New Roman"/>
              </a:rPr>
              <a:t>User Dashboard, Identity Access Management, Networking Service, Computing Service, Imaging Service, Block Storage Service, Object Storage Service</a:t>
            </a:r>
          </a:p>
        </p:txBody>
      </p:sp>
    </p:spTree>
    <p:extLst>
      <p:ext uri="{BB962C8B-B14F-4D97-AF65-F5344CB8AC3E}">
        <p14:creationId xmlns:p14="http://schemas.microsoft.com/office/powerpoint/2010/main" val="1579335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D1BB2F-1C55-7C7C-E51F-93738D932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505B6-2EA7-2A86-12B5-A4CCC007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Dell Remote Access Controller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02CD1-01C9-8875-9ACA-AB9CAD7FE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highlight>
                  <a:srgbClr val="00FF00"/>
                </a:highlight>
                <a:latin typeface="Times New Roman"/>
                <a:cs typeface="Times New Roman"/>
              </a:rPr>
              <a:t>Installation and Walkthrough</a:t>
            </a:r>
          </a:p>
          <a:p>
            <a:r>
              <a:rPr lang="en-US" b="1">
                <a:highlight>
                  <a:srgbClr val="00FF00"/>
                </a:highlight>
                <a:latin typeface="Times New Roman"/>
                <a:cs typeface="Times New Roman"/>
              </a:rPr>
              <a:t>RAID Configuration (Reassessment)</a:t>
            </a:r>
          </a:p>
          <a:p>
            <a:r>
              <a:rPr lang="en-US">
                <a:latin typeface="Times New Roman"/>
                <a:cs typeface="Times New Roman"/>
              </a:rPr>
              <a:t>IDRAC Server Profile</a:t>
            </a:r>
          </a:p>
          <a:p>
            <a:r>
              <a:rPr lang="en-US">
                <a:latin typeface="Times New Roman"/>
                <a:cs typeface="Times New Roman"/>
              </a:rPr>
              <a:t>Hardware Monitoring</a:t>
            </a:r>
          </a:p>
          <a:p>
            <a:r>
              <a:rPr lang="en-US">
                <a:latin typeface="Times New Roman"/>
                <a:cs typeface="Times New Roman"/>
              </a:rPr>
              <a:t>Virtual Media</a:t>
            </a:r>
          </a:p>
        </p:txBody>
      </p:sp>
      <p:pic>
        <p:nvPicPr>
          <p:cNvPr id="4" name="Picture 3" descr="Image result for dell remote access controller 6">
            <a:extLst>
              <a:ext uri="{FF2B5EF4-FFF2-40B4-BE49-F238E27FC236}">
                <a16:creationId xmlns:a16="http://schemas.microsoft.com/office/drawing/2014/main" id="{FD77310D-438C-2092-452D-D751E017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25" y="2190139"/>
            <a:ext cx="5019039" cy="2985722"/>
          </a:xfrm>
          <a:prstGeom prst="rect">
            <a:avLst/>
          </a:prstGeom>
        </p:spPr>
      </p:pic>
      <p:pic>
        <p:nvPicPr>
          <p:cNvPr id="5" name="Picture 4" descr="0C8556 Dell Remote Access Controller Board for PowerEdge 1855 / 1955 DRAC">
            <a:extLst>
              <a:ext uri="{FF2B5EF4-FFF2-40B4-BE49-F238E27FC236}">
                <a16:creationId xmlns:a16="http://schemas.microsoft.com/office/drawing/2014/main" id="{67887123-7C20-57FA-333D-ADC03561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368" y="5364605"/>
            <a:ext cx="1981200" cy="14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5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F04E78-8FCE-22B9-29AC-8D5A5090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04F096-EB41-EC7D-A53A-9086595D1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CA9AA-CC9C-11E1-461F-3049C357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20" y="936752"/>
            <a:ext cx="6192741" cy="1138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Server Network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3963DE-DAB3-71E9-BA09-166EB9636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5E8EAF-5D5F-C3D1-F87C-272A78D3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C9507-4F4E-2A5C-90B3-CE9B2CECE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86" y="2688336"/>
            <a:ext cx="6157151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highlight>
                  <a:srgbClr val="00FF00"/>
                </a:highlight>
                <a:latin typeface="Times New Roman"/>
                <a:cs typeface="Times New Roman"/>
              </a:rPr>
              <a:t>Get IP Address Configured</a:t>
            </a:r>
          </a:p>
          <a:p>
            <a:r>
              <a:rPr lang="en-US" sz="2800">
                <a:highlight>
                  <a:srgbClr val="00FF00"/>
                </a:highlight>
                <a:latin typeface="Times New Roman"/>
                <a:cs typeface="Times New Roman"/>
              </a:rPr>
              <a:t>Get Switch Up and Running</a:t>
            </a:r>
          </a:p>
          <a:p>
            <a:r>
              <a:rPr lang="en-US" sz="2800" b="1">
                <a:highlight>
                  <a:srgbClr val="00FF00"/>
                </a:highlight>
                <a:latin typeface="Times New Roman"/>
                <a:cs typeface="Times New Roman"/>
              </a:rPr>
              <a:t>VLAN Configurations</a:t>
            </a:r>
            <a:endParaRPr lang="en-US" b="1"/>
          </a:p>
          <a:p>
            <a:r>
              <a:rPr lang="en-US" sz="2800" b="1">
                <a:highlight>
                  <a:srgbClr val="00FF00"/>
                </a:highlight>
                <a:latin typeface="Times New Roman"/>
                <a:cs typeface="Times New Roman"/>
              </a:rPr>
              <a:t>Internet Access through Wall Port</a:t>
            </a:r>
          </a:p>
          <a:p>
            <a:r>
              <a:rPr lang="en-US" sz="2800">
                <a:latin typeface="Times New Roman"/>
                <a:cs typeface="Times New Roman"/>
              </a:rPr>
              <a:t>Server Port-Based Address Allocation</a:t>
            </a:r>
          </a:p>
          <a:p>
            <a:r>
              <a:rPr lang="en-US" sz="2800">
                <a:latin typeface="Times New Roman"/>
                <a:cs typeface="Times New Roman"/>
              </a:rPr>
              <a:t>Connect Servers to VLAN</a:t>
            </a:r>
          </a:p>
          <a:p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D6895-A40F-AE4D-1430-07D6432245FA}"/>
              </a:ext>
            </a:extLst>
          </p:cNvPr>
          <p:cNvSpPr txBox="1"/>
          <p:nvPr/>
        </p:nvSpPr>
        <p:spPr>
          <a:xfrm>
            <a:off x="7201535" y="4002722"/>
            <a:ext cx="3757612" cy="19389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ea typeface="+mn-lt"/>
                <a:cs typeface="Times New Roman"/>
              </a:rPr>
              <a:t>Setting up the overall physical and virtual network infrastructure for the servers and cloud platforms to be hosted on. </a:t>
            </a:r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6" name="Picture 5" descr="Image result for WS-C2960X-48FPD-L">
            <a:extLst>
              <a:ext uri="{FF2B5EF4-FFF2-40B4-BE49-F238E27FC236}">
                <a16:creationId xmlns:a16="http://schemas.microsoft.com/office/drawing/2014/main" id="{BA9E9EE9-A8E0-78ED-A0D2-2D8003DA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042" y="1720440"/>
            <a:ext cx="3850255" cy="20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3538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D2A34"/>
      </a:dk2>
      <a:lt2>
        <a:srgbClr val="E2E8E3"/>
      </a:lt2>
      <a:accent1>
        <a:srgbClr val="C34DB8"/>
      </a:accent1>
      <a:accent2>
        <a:srgbClr val="8B3BB1"/>
      </a:accent2>
      <a:accent3>
        <a:srgbClr val="6B4DC3"/>
      </a:accent3>
      <a:accent4>
        <a:srgbClr val="3B4EB1"/>
      </a:accent4>
      <a:accent5>
        <a:srgbClr val="4D91C3"/>
      </a:accent5>
      <a:accent6>
        <a:srgbClr val="3BB0B1"/>
      </a:accent6>
      <a:hlink>
        <a:srgbClr val="3F73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04FE959ECC594DA7E46C4E440A050C" ma:contentTypeVersion="8" ma:contentTypeDescription="Create a new document." ma:contentTypeScope="" ma:versionID="2ba65f2fb3cbfe0738d494553ea1cb6e">
  <xsd:schema xmlns:xsd="http://www.w3.org/2001/XMLSchema" xmlns:xs="http://www.w3.org/2001/XMLSchema" xmlns:p="http://schemas.microsoft.com/office/2006/metadata/properties" xmlns:ns2="52fb8abb-f9b0-41d6-9861-db2591b529a0" targetNamespace="http://schemas.microsoft.com/office/2006/metadata/properties" ma:root="true" ma:fieldsID="b1530096d922eaa6b0d18d36f9493f7e" ns2:_="">
    <xsd:import namespace="52fb8abb-f9b0-41d6-9861-db2591b529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fb8abb-f9b0-41d6-9861-db2591b529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E293C6-AD13-4793-806B-C5698174A2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CCAA3B-361D-4938-86D4-1AB8068DC8B6}">
  <ds:schemaRefs>
    <ds:schemaRef ds:uri="689e262f-3dd3-481d-a010-b63679dfb19e"/>
    <ds:schemaRef ds:uri="bd95af69-641a-4e65-8484-f11b6cea88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6039223-38E3-4F22-B518-D601CABFD8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fb8abb-f9b0-41d6-9861-db2591b529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AccentBoxVTI</vt:lpstr>
      <vt:lpstr>Cloudgineers</vt:lpstr>
      <vt:lpstr>Summary</vt:lpstr>
      <vt:lpstr>Kubernetes &amp; OpenStack</vt:lpstr>
      <vt:lpstr>Basic Architecture</vt:lpstr>
      <vt:lpstr>Complete OpenStack Architecture Model</vt:lpstr>
      <vt:lpstr>Epics Worked on Since Last Meeting (Still In Cycle 2) </vt:lpstr>
      <vt:lpstr>Future Epics Being Pulled In For Cycle 3</vt:lpstr>
      <vt:lpstr>Dell Remote Access Controller</vt:lpstr>
      <vt:lpstr>Server Network</vt:lpstr>
      <vt:lpstr>Server Room Setup: Rack Cabinet</vt:lpstr>
      <vt:lpstr>OpenStack Playground</vt:lpstr>
      <vt:lpstr>Base OpenStack Deployment</vt:lpstr>
      <vt:lpstr>Contents of DevStack </vt:lpstr>
      <vt:lpstr>Other Epics</vt:lpstr>
      <vt:lpstr>Other Epics/Features</vt:lpstr>
      <vt:lpstr>Continuous Learning</vt:lpstr>
      <vt:lpstr>Continuous Improvements</vt:lpstr>
      <vt:lpstr>What did we learn?</vt:lpstr>
      <vt:lpstr>Conclusions</vt:lpstr>
      <vt:lpstr>Demo Video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Kelly Payne [STUDENT]</dc:creator>
  <cp:revision>22</cp:revision>
  <dcterms:created xsi:type="dcterms:W3CDTF">2025-01-27T18:47:29Z</dcterms:created>
  <dcterms:modified xsi:type="dcterms:W3CDTF">2025-03-31T14:59:01Z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0x0101003804FE959ECC594DA7E46C4E440A050C</vt:lpwstr>
  </property>
</Properties>
</file>